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1191" r:id="rId2"/>
    <p:sldId id="1077" r:id="rId3"/>
    <p:sldId id="1078" r:id="rId4"/>
    <p:sldId id="1081" r:id="rId5"/>
    <p:sldId id="1213" r:id="rId6"/>
    <p:sldId id="1082" r:id="rId7"/>
    <p:sldId id="1083" r:id="rId8"/>
    <p:sldId id="1084" r:id="rId9"/>
    <p:sldId id="1085" r:id="rId10"/>
    <p:sldId id="1086" r:id="rId11"/>
    <p:sldId id="1087" r:id="rId12"/>
    <p:sldId id="1088" r:id="rId13"/>
    <p:sldId id="1089" r:id="rId14"/>
    <p:sldId id="1090" r:id="rId15"/>
    <p:sldId id="1091" r:id="rId16"/>
    <p:sldId id="1093" r:id="rId17"/>
    <p:sldId id="1092" r:id="rId18"/>
    <p:sldId id="1095" r:id="rId19"/>
    <p:sldId id="1096" r:id="rId20"/>
    <p:sldId id="1098" r:id="rId21"/>
    <p:sldId id="1214" r:id="rId22"/>
    <p:sldId id="1097" r:id="rId23"/>
    <p:sldId id="1212" r:id="rId24"/>
    <p:sldId id="1099" r:id="rId25"/>
    <p:sldId id="1100" r:id="rId26"/>
    <p:sldId id="1102" r:id="rId27"/>
    <p:sldId id="1101" r:id="rId28"/>
    <p:sldId id="1103" r:id="rId29"/>
    <p:sldId id="1105" r:id="rId30"/>
    <p:sldId id="1107" r:id="rId31"/>
    <p:sldId id="1108" r:id="rId32"/>
    <p:sldId id="1109" r:id="rId33"/>
    <p:sldId id="1218" r:id="rId34"/>
    <p:sldId id="1216" r:id="rId35"/>
    <p:sldId id="1110" r:id="rId36"/>
    <p:sldId id="1219" r:id="rId37"/>
    <p:sldId id="1210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7536" userDrawn="1">
          <p15:clr>
            <a:srgbClr val="A4A3A4"/>
          </p15:clr>
        </p15:guide>
        <p15:guide id="3" orient="horz" pos="415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A3"/>
    <a:srgbClr val="CC0001"/>
    <a:srgbClr val="E23934"/>
    <a:srgbClr val="EBADAA"/>
    <a:srgbClr val="3333CC"/>
    <a:srgbClr val="186600"/>
    <a:srgbClr val="FFB3D3"/>
    <a:srgbClr val="010F90"/>
    <a:srgbClr val="0000A8"/>
    <a:srgbClr val="B5E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86803"/>
  </p:normalViewPr>
  <p:slideViewPr>
    <p:cSldViewPr snapToGrid="0" snapToObjects="1">
      <p:cViewPr varScale="1">
        <p:scale>
          <a:sx n="106" d="100"/>
          <a:sy n="106" d="100"/>
        </p:scale>
        <p:origin x="232" y="176"/>
      </p:cViewPr>
      <p:guideLst>
        <p:guide pos="7536"/>
        <p:guide orient="horz" pos="4152"/>
      </p:guideLst>
    </p:cSldViewPr>
  </p:slideViewPr>
  <p:outlineViewPr>
    <p:cViewPr>
      <p:scale>
        <a:sx n="33" d="100"/>
        <a:sy n="33" d="100"/>
      </p:scale>
      <p:origin x="0" y="-2574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53024D-5FCD-D142-BBE1-7B391F60AD88}" type="datetimeFigureOut">
              <a:rPr lang="en-US" smtClean="0"/>
              <a:t>5/19/20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91EEAC-CFEF-9647-876F-EABC6B8338D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561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22907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67807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80697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34604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962607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57498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318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506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8028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68929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29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09050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75801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80658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95529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663680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61124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22907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46860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497299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926830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58997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02936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28777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56253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731082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568067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803902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001500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767899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8872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04266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38487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02935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22545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49179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8866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C686-8429-2E40-81FA-5EC9C4AB3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2C238-9334-5D47-BE46-7DBB933E4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7E93C0D-5E34-354A-A654-B383913662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6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41126D0-2478-AE48-891D-9046D4F5E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446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8D4C-6954-CC4D-A491-4B78BF54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E2032-3F11-1945-8A1D-25EC80CF9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CF1CB-5DBA-8B49-A839-F079E4BF4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9731AF-B9DB-1E4D-A017-6D1C48DC05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958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B102D-EC4F-B64D-BB0A-3CBBCEE2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0DCD8E0-36D6-2D43-9C3A-92DC921E1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131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6D5FD2-E0BC-9B4A-8B69-BFD8F956C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87CFD-1EF3-634C-B854-216A26AC2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F3ABA1-E9EF-3248-90FD-6E40E659EF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165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00A3"/>
          </a:solidFill>
          <a:latin typeface="+mj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itchFamily="2" charset="2"/>
        <a:buChar char="§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29" y="650420"/>
            <a:ext cx="6551791" cy="1650991"/>
          </a:xfrm>
        </p:spPr>
        <p:txBody>
          <a:bodyPr>
            <a:normAutofit fontScale="90000"/>
          </a:bodyPr>
          <a:lstStyle/>
          <a:p>
            <a:r>
              <a:rPr lang="en-US" altLang="en-US" sz="6000" dirty="0">
                <a:cs typeface="Calibri" panose="020F0502020204030204" pitchFamily="34" charset="0"/>
              </a:rPr>
              <a:t>Network Layer:</a:t>
            </a:r>
            <a:br>
              <a:rPr lang="en-US" altLang="en-US" sz="6000" dirty="0">
                <a:cs typeface="Calibri" panose="020F0502020204030204" pitchFamily="34" charset="0"/>
              </a:rPr>
            </a:br>
            <a:r>
              <a:rPr lang="en-US" altLang="en-US" sz="6000" dirty="0">
                <a:cs typeface="Calibri" panose="020F0502020204030204" pitchFamily="34" charset="0"/>
              </a:rPr>
              <a:t>Data Plane</a:t>
            </a:r>
            <a:endParaRPr lang="en-US" sz="6000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5AB9D8D-7F05-094B-8DA6-3095A7A7A096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>
          <a:xfrm>
            <a:off x="518511" y="2492753"/>
            <a:ext cx="7372469" cy="4173132"/>
          </a:xfrm>
        </p:spPr>
        <p:txBody>
          <a:bodyPr>
            <a:normAutofit/>
          </a:bodyPr>
          <a:lstStyle/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Overview of Network Layer	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What’s Inside a Router?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sz="3600" dirty="0"/>
              <a:t>The Internet Protocol: </a:t>
            </a:r>
          </a:p>
          <a:p>
            <a:pPr marL="746125" lvl="1" indent="-285750">
              <a:spcBef>
                <a:spcPts val="800"/>
              </a:spcBef>
            </a:pPr>
            <a:r>
              <a:rPr lang="en-US" sz="3200" dirty="0"/>
              <a:t>IPv4, addressing </a:t>
            </a:r>
            <a:r>
              <a:rPr lang="en-US" sz="2800" dirty="0"/>
              <a:t>(part 1)</a:t>
            </a:r>
          </a:p>
          <a:p>
            <a:pPr marL="746125" lvl="1" indent="-285750">
              <a:spcBef>
                <a:spcPts val="800"/>
              </a:spcBef>
            </a:pPr>
            <a:r>
              <a:rPr lang="en-US" sz="3200" dirty="0"/>
              <a:t>NAT, IPv6 </a:t>
            </a:r>
            <a:r>
              <a:rPr lang="en-US" sz="2800" dirty="0"/>
              <a:t>(part 2)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Generalized Forwarding and SDN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Middleboxes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Summary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966BCE-E1AB-7A42-B864-7745FF725900}"/>
              </a:ext>
            </a:extLst>
          </p:cNvPr>
          <p:cNvGrpSpPr/>
          <p:nvPr/>
        </p:nvGrpSpPr>
        <p:grpSpPr>
          <a:xfrm>
            <a:off x="7421880" y="792480"/>
            <a:ext cx="4399280" cy="3866277"/>
            <a:chOff x="7421880" y="792480"/>
            <a:chExt cx="4399280" cy="3866277"/>
          </a:xfrm>
        </p:grpSpPr>
        <p:pic>
          <p:nvPicPr>
            <p:cNvPr id="1026" name="Picture 2" descr="University of Massachusetts Amherst - Wikipedia">
              <a:extLst>
                <a:ext uri="{FF2B5EF4-FFF2-40B4-BE49-F238E27FC236}">
                  <a16:creationId xmlns:a16="http://schemas.microsoft.com/office/drawing/2014/main" id="{EA65677E-34B6-934A-BD3F-AAD350437B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86440" y="2125980"/>
              <a:ext cx="848360" cy="848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8EB14B-C9ED-0847-B970-A5202AF4CE20}"/>
                </a:ext>
              </a:extLst>
            </p:cNvPr>
            <p:cNvSpPr txBox="1"/>
            <p:nvPr/>
          </p:nvSpPr>
          <p:spPr>
            <a:xfrm>
              <a:off x="7421880" y="792480"/>
              <a:ext cx="439928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COMPSCI 453 </a:t>
              </a: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13A3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Computer Networks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Professor Jim Kurose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College of Information and Computer Sciences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University of Massachusetts 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C6E2ED4-232F-CF49-92D4-D59F2E8D1361}"/>
                </a:ext>
              </a:extLst>
            </p:cNvPr>
            <p:cNvGrpSpPr/>
            <p:nvPr/>
          </p:nvGrpSpPr>
          <p:grpSpPr>
            <a:xfrm>
              <a:off x="7884160" y="3304540"/>
              <a:ext cx="3857707" cy="1354217"/>
              <a:chOff x="7904480" y="4206240"/>
              <a:chExt cx="3857707" cy="1354217"/>
            </a:xfrm>
          </p:grpSpPr>
          <p:pic>
            <p:nvPicPr>
              <p:cNvPr id="6" name="Picture 5" descr="Kurose_CVR_REV2.jp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28020" y="4246880"/>
                <a:ext cx="934167" cy="1224438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B5C915-B56D-DF41-B49F-F01D9828071E}"/>
                  </a:ext>
                </a:extLst>
              </p:cNvPr>
              <p:cNvSpPr txBox="1"/>
              <p:nvPr/>
            </p:nvSpPr>
            <p:spPr>
              <a:xfrm>
                <a:off x="7904480" y="4206240"/>
                <a:ext cx="2885440" cy="1354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Class textbook: 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Computer Networking: A Top-Down Approach 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(8</a:t>
                </a:r>
                <a:r>
                  <a:rPr kumimoji="0" lang="en-US" sz="1400" b="0" i="1" u="none" strike="noStrike" kern="1200" cap="none" spc="0" normalizeH="0" baseline="30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ed.)</a:t>
                </a:r>
                <a:endPara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J.F. Kurose, K.W. Ross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Pearson, 2020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http://gaia.cs.umass.edu/kurose_ross</a:t>
                </a:r>
                <a:endPara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90856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236E45-D353-3946-A538-2B642758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144"/>
            <a:ext cx="10515600" cy="894622"/>
          </a:xfrm>
        </p:spPr>
        <p:txBody>
          <a:bodyPr/>
          <a:lstStyle/>
          <a:p>
            <a:r>
              <a:rPr lang="en-US" dirty="0"/>
              <a:t>IP addressing: CIDR</a:t>
            </a:r>
          </a:p>
        </p:txBody>
      </p:sp>
      <p:sp>
        <p:nvSpPr>
          <p:cNvPr id="81" name="Rectangle 3">
            <a:extLst>
              <a:ext uri="{FF2B5EF4-FFF2-40B4-BE49-F238E27FC236}">
                <a16:creationId xmlns:a16="http://schemas.microsoft.com/office/drawing/2014/main" id="{6B160A08-0872-E943-930F-3549C899DA74}"/>
              </a:ext>
            </a:extLst>
          </p:cNvPr>
          <p:cNvSpPr txBox="1">
            <a:spLocks noChangeArrowheads="1"/>
          </p:cNvSpPr>
          <p:nvPr/>
        </p:nvSpPr>
        <p:spPr>
          <a:xfrm>
            <a:off x="910964" y="1504586"/>
            <a:ext cx="11096157" cy="20780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CIDR: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lassless 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nter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omain 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outing 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(pronounced “cider”)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subnet portion of address of arbitrary length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address format: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a.b.c.d/x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where x is # bits in subnet portion of address</a:t>
            </a:r>
          </a:p>
          <a:p>
            <a:pPr marL="582613" marR="0" lvl="1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8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4BFDBCB-D833-424E-B896-ECF456E857A6}"/>
              </a:ext>
            </a:extLst>
          </p:cNvPr>
          <p:cNvGrpSpPr/>
          <p:nvPr/>
        </p:nvGrpSpPr>
        <p:grpSpPr>
          <a:xfrm>
            <a:off x="3242716" y="3863272"/>
            <a:ext cx="6124575" cy="1624012"/>
            <a:chOff x="3242716" y="3863272"/>
            <a:chExt cx="6124575" cy="1624012"/>
          </a:xfrm>
        </p:grpSpPr>
        <p:sp>
          <p:nvSpPr>
            <p:cNvPr id="71" name="Text Box 5">
              <a:extLst>
                <a:ext uri="{FF2B5EF4-FFF2-40B4-BE49-F238E27FC236}">
                  <a16:creationId xmlns:a16="http://schemas.microsoft.com/office/drawing/2014/main" id="{DF99B885-3705-9D49-B24E-90392B9185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42716" y="4444297"/>
              <a:ext cx="6124575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11001000  00010111  0001000</a:t>
              </a: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0  00000000</a:t>
              </a:r>
              <a:endPara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4" name="Text Box 6">
              <a:extLst>
                <a:ext uri="{FF2B5EF4-FFF2-40B4-BE49-F238E27FC236}">
                  <a16:creationId xmlns:a16="http://schemas.microsoft.com/office/drawing/2014/main" id="{53AC14AD-B9EE-554E-9932-48BD3C8AF4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04829" y="3899784"/>
              <a:ext cx="869950" cy="641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subnet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part</a:t>
              </a:r>
            </a:p>
          </p:txBody>
        </p:sp>
        <p:sp>
          <p:nvSpPr>
            <p:cNvPr id="85" name="Text Box 7">
              <a:extLst>
                <a:ext uri="{FF2B5EF4-FFF2-40B4-BE49-F238E27FC236}">
                  <a16:creationId xmlns:a16="http://schemas.microsoft.com/office/drawing/2014/main" id="{A9661791-FEB7-4F4F-86F8-6CFB4289AC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84604" y="3863272"/>
              <a:ext cx="615950" cy="641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host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part</a:t>
              </a:r>
            </a:p>
          </p:txBody>
        </p:sp>
        <p:sp>
          <p:nvSpPr>
            <p:cNvPr id="89" name="Line 8">
              <a:extLst>
                <a:ext uri="{FF2B5EF4-FFF2-40B4-BE49-F238E27FC236}">
                  <a16:creationId xmlns:a16="http://schemas.microsoft.com/office/drawing/2014/main" id="{3951CC4F-1C7E-7149-9A31-48715C63D9A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11304" y="4209347"/>
              <a:ext cx="1620837" cy="0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0" name="Line 11">
              <a:extLst>
                <a:ext uri="{FF2B5EF4-FFF2-40B4-BE49-F238E27FC236}">
                  <a16:creationId xmlns:a16="http://schemas.microsoft.com/office/drawing/2014/main" id="{CD44A653-71EC-9D4E-A7F3-98231B2666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702129" y="4198234"/>
              <a:ext cx="59531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6" name="Text Box 12">
              <a:extLst>
                <a:ext uri="{FF2B5EF4-FFF2-40B4-BE49-F238E27FC236}">
                  <a16:creationId xmlns:a16="http://schemas.microsoft.com/office/drawing/2014/main" id="{D9A9A07F-569F-3443-AEE2-00A164A4D8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79466" y="5030084"/>
              <a:ext cx="2219325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200.23.16.0/23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7" name="Line 14">
              <a:extLst>
                <a:ext uri="{FF2B5EF4-FFF2-40B4-BE49-F238E27FC236}">
                  <a16:creationId xmlns:a16="http://schemas.microsoft.com/office/drawing/2014/main" id="{2DDD0515-22AD-7341-9655-745249D5C35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312566" y="4199822"/>
              <a:ext cx="1438275" cy="0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8" name="Line 15">
              <a:extLst>
                <a:ext uri="{FF2B5EF4-FFF2-40B4-BE49-F238E27FC236}">
                  <a16:creationId xmlns:a16="http://schemas.microsoft.com/office/drawing/2014/main" id="{EE979EFA-8152-E542-864B-818BC9C394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571829" y="4210934"/>
              <a:ext cx="64770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017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236E45-D353-3946-A538-2B642758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144"/>
            <a:ext cx="10515600" cy="894622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IP addresses: how to get one?</a:t>
            </a:r>
            <a:endParaRPr lang="en-US" dirty="0"/>
          </a:p>
        </p:txBody>
      </p:sp>
      <p:sp>
        <p:nvSpPr>
          <p:cNvPr id="81" name="Rectangle 3">
            <a:extLst>
              <a:ext uri="{FF2B5EF4-FFF2-40B4-BE49-F238E27FC236}">
                <a16:creationId xmlns:a16="http://schemas.microsoft.com/office/drawing/2014/main" id="{6B160A08-0872-E943-930F-3549C899DA74}"/>
              </a:ext>
            </a:extLst>
          </p:cNvPr>
          <p:cNvSpPr txBox="1">
            <a:spLocks noChangeArrowheads="1"/>
          </p:cNvSpPr>
          <p:nvPr/>
        </p:nvSpPr>
        <p:spPr>
          <a:xfrm>
            <a:off x="910964" y="1504585"/>
            <a:ext cx="11096157" cy="26776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That’s actually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two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questions:</a:t>
            </a:r>
          </a:p>
          <a:p>
            <a:pPr marL="644525" marR="0" lvl="0" indent="-3460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Q: How does a </a:t>
            </a:r>
            <a:r>
              <a:rPr kumimoji="0" lang="en-US" altLang="en-US" sz="3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host</a:t>
            </a:r>
            <a:r>
              <a:rPr kumimoji="0" lang="en-US" alt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get IP address within its network (host part of address)?</a:t>
            </a:r>
          </a:p>
          <a:p>
            <a:pPr marL="644525" marR="0" lvl="0" indent="-3460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Q: How does a </a:t>
            </a:r>
            <a:r>
              <a:rPr kumimoji="0" lang="en-US" altLang="en-US" sz="3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network</a:t>
            </a:r>
            <a:r>
              <a:rPr kumimoji="0" lang="en-US" alt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get IP address for itself (network part of address)</a:t>
            </a:r>
          </a:p>
          <a:p>
            <a:pPr marL="34925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en-US" sz="28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0BA2288-FC78-F84B-AA24-40801EC93568}"/>
              </a:ext>
            </a:extLst>
          </p:cNvPr>
          <p:cNvSpPr/>
          <p:nvPr/>
        </p:nvSpPr>
        <p:spPr>
          <a:xfrm>
            <a:off x="1104900" y="4234164"/>
            <a:ext cx="1053308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How does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host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get IP address?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hard-coded by sysadmin in config file (e.g.,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/etc/rc.config in UNIX)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ＭＳ Ｐゴシック" panose="020B0600070205080204" pitchFamily="34" charset="-128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DHCP: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D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ynamic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H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ost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C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onfiguration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P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rotocol: dynamically get address from as server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“plug-and-play”</a:t>
            </a:r>
          </a:p>
        </p:txBody>
      </p:sp>
    </p:spTree>
    <p:extLst>
      <p:ext uri="{BB962C8B-B14F-4D97-AF65-F5344CB8AC3E}">
        <p14:creationId xmlns:p14="http://schemas.microsoft.com/office/powerpoint/2010/main" val="1026968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236E45-D353-3946-A538-2B642758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144"/>
            <a:ext cx="10515600" cy="894622"/>
          </a:xfrm>
        </p:spPr>
        <p:txBody>
          <a:bodyPr/>
          <a:lstStyle/>
          <a:p>
            <a:r>
              <a:rPr lang="en-US" dirty="0"/>
              <a:t>DHCP: Dynamic Host Configuration Protocol</a:t>
            </a:r>
          </a:p>
        </p:txBody>
      </p:sp>
      <p:sp>
        <p:nvSpPr>
          <p:cNvPr id="81" name="Rectangle 3">
            <a:extLst>
              <a:ext uri="{FF2B5EF4-FFF2-40B4-BE49-F238E27FC236}">
                <a16:creationId xmlns:a16="http://schemas.microsoft.com/office/drawing/2014/main" id="{6B160A08-0872-E943-930F-3549C899DA74}"/>
              </a:ext>
            </a:extLst>
          </p:cNvPr>
          <p:cNvSpPr txBox="1">
            <a:spLocks noChangeArrowheads="1"/>
          </p:cNvSpPr>
          <p:nvPr/>
        </p:nvSpPr>
        <p:spPr>
          <a:xfrm>
            <a:off x="895974" y="1369673"/>
            <a:ext cx="11096157" cy="23179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goal: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host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dynamically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obtains IP address from network server when it “joins” network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 pitchFamily="34" charset="77"/>
                <a:ea typeface="ＭＳ Ｐゴシック" panose="020B0600070205080204" pitchFamily="34" charset="-128"/>
                <a:cs typeface="+mn-cs"/>
              </a:rPr>
              <a:t>can renew its lease on address in use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 pitchFamily="34" charset="77"/>
                <a:ea typeface="ＭＳ Ｐゴシック" panose="020B0600070205080204" pitchFamily="34" charset="-128"/>
                <a:cs typeface="+mn-cs"/>
              </a:rPr>
              <a:t>allows reuse of addresses (only hold address while connected/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 pitchFamily="34" charset="77"/>
                <a:ea typeface="ＭＳ Ｐゴシック" panose="020B0600070205080204" pitchFamily="34" charset="-128"/>
                <a:cs typeface="+mn-cs"/>
              </a:rPr>
              <a:t>on)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 pitchFamily="34" charset="77"/>
                <a:ea typeface="ＭＳ Ｐゴシック" panose="020B0600070205080204" pitchFamily="34" charset="-128"/>
                <a:cs typeface="+mn-cs"/>
              </a:rPr>
              <a:t>support for mobile users who join/leave network </a:t>
            </a:r>
          </a:p>
          <a:p>
            <a:pPr marL="34925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en-US" sz="28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1A4878C-1BFB-0D4A-B7ED-0141B1F98B2A}"/>
              </a:ext>
            </a:extLst>
          </p:cNvPr>
          <p:cNvSpPr txBox="1">
            <a:spLocks noChangeArrowheads="1"/>
          </p:cNvSpPr>
          <p:nvPr/>
        </p:nvSpPr>
        <p:spPr>
          <a:xfrm>
            <a:off x="869430" y="3920499"/>
            <a:ext cx="11096157" cy="23453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065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DHCP overview: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host broadcasts 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DHCP discover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msg [optional]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DHCP server responds with 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DHCP offer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msg [optional]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host requests IP address: 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DHCP request 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msg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DHCP server sends address: 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DHCP ack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msg </a:t>
            </a:r>
          </a:p>
          <a:p>
            <a:pPr marL="34925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en-US" sz="28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8215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236E45-D353-3946-A538-2B642758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144"/>
            <a:ext cx="10515600" cy="894622"/>
          </a:xfrm>
        </p:spPr>
        <p:txBody>
          <a:bodyPr/>
          <a:lstStyle/>
          <a:p>
            <a:r>
              <a:rPr lang="en-US" dirty="0"/>
              <a:t>DHCP client-server scenario</a:t>
            </a:r>
          </a:p>
        </p:txBody>
      </p:sp>
      <p:sp>
        <p:nvSpPr>
          <p:cNvPr id="6" name="Freeform 140">
            <a:extLst>
              <a:ext uri="{FF2B5EF4-FFF2-40B4-BE49-F238E27FC236}">
                <a16:creationId xmlns:a16="http://schemas.microsoft.com/office/drawing/2014/main" id="{31DAAA25-5A53-F648-BB18-AC788729F193}"/>
              </a:ext>
            </a:extLst>
          </p:cNvPr>
          <p:cNvSpPr>
            <a:spLocks/>
          </p:cNvSpPr>
          <p:nvPr/>
        </p:nvSpPr>
        <p:spPr bwMode="auto">
          <a:xfrm rot="16200000">
            <a:off x="3939641" y="4185782"/>
            <a:ext cx="846137" cy="1593850"/>
          </a:xfrm>
          <a:custGeom>
            <a:avLst/>
            <a:gdLst>
              <a:gd name="T0" fmla="*/ 2147483647 w 10315"/>
              <a:gd name="T1" fmla="*/ 2147483647 h 10000"/>
              <a:gd name="T2" fmla="*/ 2147483647 w 10315"/>
              <a:gd name="T3" fmla="*/ 2147483647 h 10000"/>
              <a:gd name="T4" fmla="*/ 2147483647 w 10315"/>
              <a:gd name="T5" fmla="*/ 2147483647 h 10000"/>
              <a:gd name="T6" fmla="*/ 2147483647 w 10315"/>
              <a:gd name="T7" fmla="*/ 2147483647 h 10000"/>
              <a:gd name="T8" fmla="*/ 2147483647 w 10315"/>
              <a:gd name="T9" fmla="*/ 2147483647 h 10000"/>
              <a:gd name="T10" fmla="*/ 2147483647 w 10315"/>
              <a:gd name="T11" fmla="*/ 2147483647 h 10000"/>
              <a:gd name="T12" fmla="*/ 2147483647 w 10315"/>
              <a:gd name="T13" fmla="*/ 2147483647 h 10000"/>
              <a:gd name="T14" fmla="*/ 2147483647 w 10315"/>
              <a:gd name="T15" fmla="*/ 2147483647 h 10000"/>
              <a:gd name="T16" fmla="*/ 2147483647 w 10315"/>
              <a:gd name="T17" fmla="*/ 2147483647 h 10000"/>
              <a:gd name="T18" fmla="*/ 2147483647 w 10315"/>
              <a:gd name="T19" fmla="*/ 2147483647 h 10000"/>
              <a:gd name="T20" fmla="*/ 2147483647 w 10315"/>
              <a:gd name="T21" fmla="*/ 2147483647 h 10000"/>
              <a:gd name="T22" fmla="*/ 2147483647 w 10315"/>
              <a:gd name="T23" fmla="*/ 2147483647 h 10000"/>
              <a:gd name="T24" fmla="*/ 2147483647 w 10315"/>
              <a:gd name="T25" fmla="*/ 2147483647 h 1000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315"/>
              <a:gd name="T40" fmla="*/ 0 h 10000"/>
              <a:gd name="T41" fmla="*/ 10315 w 10315"/>
              <a:gd name="T42" fmla="*/ 10000 h 1000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315" h="10000">
                <a:moveTo>
                  <a:pt x="9674" y="4488"/>
                </a:moveTo>
                <a:cubicBezTo>
                  <a:pt x="8651" y="4175"/>
                  <a:pt x="4901" y="4405"/>
                  <a:pt x="3754" y="3833"/>
                </a:cubicBezTo>
                <a:cubicBezTo>
                  <a:pt x="2607" y="3261"/>
                  <a:pt x="4015" y="1645"/>
                  <a:pt x="3411" y="1026"/>
                </a:cubicBezTo>
                <a:cubicBezTo>
                  <a:pt x="2808" y="408"/>
                  <a:pt x="591" y="-284"/>
                  <a:pt x="130" y="122"/>
                </a:cubicBezTo>
                <a:cubicBezTo>
                  <a:pt x="-330" y="529"/>
                  <a:pt x="566" y="2588"/>
                  <a:pt x="648" y="3468"/>
                </a:cubicBezTo>
                <a:cubicBezTo>
                  <a:pt x="730" y="4349"/>
                  <a:pt x="648" y="4790"/>
                  <a:pt x="622" y="5408"/>
                </a:cubicBezTo>
                <a:cubicBezTo>
                  <a:pt x="595" y="6026"/>
                  <a:pt x="516" y="6617"/>
                  <a:pt x="489" y="7180"/>
                </a:cubicBezTo>
                <a:cubicBezTo>
                  <a:pt x="463" y="7741"/>
                  <a:pt x="286" y="8378"/>
                  <a:pt x="436" y="8809"/>
                </a:cubicBezTo>
                <a:cubicBezTo>
                  <a:pt x="587" y="9239"/>
                  <a:pt x="892" y="9655"/>
                  <a:pt x="1416" y="9793"/>
                </a:cubicBezTo>
                <a:cubicBezTo>
                  <a:pt x="1940" y="9932"/>
                  <a:pt x="3153" y="10248"/>
                  <a:pt x="3581" y="9642"/>
                </a:cubicBezTo>
                <a:cubicBezTo>
                  <a:pt x="4008" y="9037"/>
                  <a:pt x="3138" y="6667"/>
                  <a:pt x="3986" y="6162"/>
                </a:cubicBezTo>
                <a:cubicBezTo>
                  <a:pt x="4832" y="5655"/>
                  <a:pt x="9131" y="5984"/>
                  <a:pt x="9890" y="5711"/>
                </a:cubicBezTo>
                <a:cubicBezTo>
                  <a:pt x="10388" y="5225"/>
                  <a:pt x="10598" y="5393"/>
                  <a:pt x="9674" y="4488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" name="Freeform 140">
            <a:extLst>
              <a:ext uri="{FF2B5EF4-FFF2-40B4-BE49-F238E27FC236}">
                <a16:creationId xmlns:a16="http://schemas.microsoft.com/office/drawing/2014/main" id="{69E13419-1E45-0F46-879F-C381AD412BFC}"/>
              </a:ext>
            </a:extLst>
          </p:cNvPr>
          <p:cNvSpPr>
            <a:spLocks/>
          </p:cNvSpPr>
          <p:nvPr/>
        </p:nvSpPr>
        <p:spPr bwMode="auto">
          <a:xfrm rot="10800000">
            <a:off x="4937385" y="2859425"/>
            <a:ext cx="846138" cy="1593850"/>
          </a:xfrm>
          <a:custGeom>
            <a:avLst/>
            <a:gdLst>
              <a:gd name="T0" fmla="*/ 2147483647 w 10315"/>
              <a:gd name="T1" fmla="*/ 2147483647 h 10000"/>
              <a:gd name="T2" fmla="*/ 2147483647 w 10315"/>
              <a:gd name="T3" fmla="*/ 2147483647 h 10000"/>
              <a:gd name="T4" fmla="*/ 2147483647 w 10315"/>
              <a:gd name="T5" fmla="*/ 2147483647 h 10000"/>
              <a:gd name="T6" fmla="*/ 2147483647 w 10315"/>
              <a:gd name="T7" fmla="*/ 2147483647 h 10000"/>
              <a:gd name="T8" fmla="*/ 2147483647 w 10315"/>
              <a:gd name="T9" fmla="*/ 2147483647 h 10000"/>
              <a:gd name="T10" fmla="*/ 2147483647 w 10315"/>
              <a:gd name="T11" fmla="*/ 2147483647 h 10000"/>
              <a:gd name="T12" fmla="*/ 2147483647 w 10315"/>
              <a:gd name="T13" fmla="*/ 2147483647 h 10000"/>
              <a:gd name="T14" fmla="*/ 2147483647 w 10315"/>
              <a:gd name="T15" fmla="*/ 2147483647 h 10000"/>
              <a:gd name="T16" fmla="*/ 2147483647 w 10315"/>
              <a:gd name="T17" fmla="*/ 2147483647 h 10000"/>
              <a:gd name="T18" fmla="*/ 2147483647 w 10315"/>
              <a:gd name="T19" fmla="*/ 2147483647 h 10000"/>
              <a:gd name="T20" fmla="*/ 2147483647 w 10315"/>
              <a:gd name="T21" fmla="*/ 2147483647 h 10000"/>
              <a:gd name="T22" fmla="*/ 2147483647 w 10315"/>
              <a:gd name="T23" fmla="*/ 2147483647 h 10000"/>
              <a:gd name="T24" fmla="*/ 2147483647 w 10315"/>
              <a:gd name="T25" fmla="*/ 2147483647 h 1000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315"/>
              <a:gd name="T40" fmla="*/ 0 h 10000"/>
              <a:gd name="T41" fmla="*/ 10315 w 10315"/>
              <a:gd name="T42" fmla="*/ 10000 h 1000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315" h="10000">
                <a:moveTo>
                  <a:pt x="9674" y="4488"/>
                </a:moveTo>
                <a:cubicBezTo>
                  <a:pt x="8651" y="4175"/>
                  <a:pt x="4901" y="4405"/>
                  <a:pt x="3754" y="3833"/>
                </a:cubicBezTo>
                <a:cubicBezTo>
                  <a:pt x="2607" y="3261"/>
                  <a:pt x="4015" y="1645"/>
                  <a:pt x="3411" y="1026"/>
                </a:cubicBezTo>
                <a:cubicBezTo>
                  <a:pt x="2808" y="408"/>
                  <a:pt x="591" y="-284"/>
                  <a:pt x="130" y="122"/>
                </a:cubicBezTo>
                <a:cubicBezTo>
                  <a:pt x="-330" y="529"/>
                  <a:pt x="566" y="2588"/>
                  <a:pt x="648" y="3468"/>
                </a:cubicBezTo>
                <a:cubicBezTo>
                  <a:pt x="730" y="4349"/>
                  <a:pt x="648" y="4790"/>
                  <a:pt x="622" y="5408"/>
                </a:cubicBezTo>
                <a:cubicBezTo>
                  <a:pt x="595" y="6026"/>
                  <a:pt x="516" y="6617"/>
                  <a:pt x="489" y="7180"/>
                </a:cubicBezTo>
                <a:cubicBezTo>
                  <a:pt x="463" y="7741"/>
                  <a:pt x="286" y="8378"/>
                  <a:pt x="436" y="8809"/>
                </a:cubicBezTo>
                <a:cubicBezTo>
                  <a:pt x="587" y="9239"/>
                  <a:pt x="892" y="9655"/>
                  <a:pt x="1416" y="9793"/>
                </a:cubicBezTo>
                <a:cubicBezTo>
                  <a:pt x="1940" y="9932"/>
                  <a:pt x="3153" y="10248"/>
                  <a:pt x="3581" y="9642"/>
                </a:cubicBezTo>
                <a:cubicBezTo>
                  <a:pt x="4008" y="9037"/>
                  <a:pt x="3138" y="6667"/>
                  <a:pt x="3986" y="6162"/>
                </a:cubicBezTo>
                <a:cubicBezTo>
                  <a:pt x="4832" y="5655"/>
                  <a:pt x="9131" y="5984"/>
                  <a:pt x="9890" y="5711"/>
                </a:cubicBezTo>
                <a:cubicBezTo>
                  <a:pt x="10388" y="5225"/>
                  <a:pt x="10598" y="5393"/>
                  <a:pt x="9674" y="4488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" name="Freeform 140">
            <a:extLst>
              <a:ext uri="{FF2B5EF4-FFF2-40B4-BE49-F238E27FC236}">
                <a16:creationId xmlns:a16="http://schemas.microsoft.com/office/drawing/2014/main" id="{3EAEF544-5AF2-EB4B-803E-855EBA054CB2}"/>
              </a:ext>
            </a:extLst>
          </p:cNvPr>
          <p:cNvSpPr>
            <a:spLocks/>
          </p:cNvSpPr>
          <p:nvPr/>
        </p:nvSpPr>
        <p:spPr bwMode="auto">
          <a:xfrm>
            <a:off x="2902210" y="2441913"/>
            <a:ext cx="1038225" cy="1927225"/>
          </a:xfrm>
          <a:custGeom>
            <a:avLst/>
            <a:gdLst>
              <a:gd name="T0" fmla="*/ 2147483647 w 1223"/>
              <a:gd name="T1" fmla="*/ 2147483647 h 1291"/>
              <a:gd name="T2" fmla="*/ 2147483647 w 1223"/>
              <a:gd name="T3" fmla="*/ 2147483647 h 1291"/>
              <a:gd name="T4" fmla="*/ 2147483647 w 1223"/>
              <a:gd name="T5" fmla="*/ 2147483647 h 1291"/>
              <a:gd name="T6" fmla="*/ 2147483647 w 1223"/>
              <a:gd name="T7" fmla="*/ 2147483647 h 1291"/>
              <a:gd name="T8" fmla="*/ 2147483647 w 1223"/>
              <a:gd name="T9" fmla="*/ 2147483647 h 1291"/>
              <a:gd name="T10" fmla="*/ 2147483647 w 1223"/>
              <a:gd name="T11" fmla="*/ 2147483647 h 1291"/>
              <a:gd name="T12" fmla="*/ 2147483647 w 1223"/>
              <a:gd name="T13" fmla="*/ 2147483647 h 1291"/>
              <a:gd name="T14" fmla="*/ 2147483647 w 1223"/>
              <a:gd name="T15" fmla="*/ 2147483647 h 1291"/>
              <a:gd name="T16" fmla="*/ 2147483647 w 1223"/>
              <a:gd name="T17" fmla="*/ 2147483647 h 1291"/>
              <a:gd name="T18" fmla="*/ 2147483647 w 1223"/>
              <a:gd name="T19" fmla="*/ 2147483647 h 1291"/>
              <a:gd name="T20" fmla="*/ 2147483647 w 1223"/>
              <a:gd name="T21" fmla="*/ 2147483647 h 1291"/>
              <a:gd name="T22" fmla="*/ 2147483647 w 1223"/>
              <a:gd name="T23" fmla="*/ 2147483647 h 1291"/>
              <a:gd name="T24" fmla="*/ 2147483647 w 1223"/>
              <a:gd name="T25" fmla="*/ 2147483647 h 1291"/>
              <a:gd name="T26" fmla="*/ 2147483647 w 1223"/>
              <a:gd name="T27" fmla="*/ 2147483647 h 1291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w 1223"/>
              <a:gd name="T43" fmla="*/ 0 h 1291"/>
              <a:gd name="T44" fmla="*/ 1223 w 1223"/>
              <a:gd name="T45" fmla="*/ 1291 h 1291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T42" t="T43" r="T44" b="T45"/>
            <a:pathLst>
              <a:path w="1223" h="1291">
                <a:moveTo>
                  <a:pt x="1201" y="756"/>
                </a:moveTo>
                <a:cubicBezTo>
                  <a:pt x="1180" y="640"/>
                  <a:pt x="798" y="744"/>
                  <a:pt x="702" y="670"/>
                </a:cubicBezTo>
                <a:cubicBezTo>
                  <a:pt x="603" y="561"/>
                  <a:pt x="669" y="206"/>
                  <a:pt x="608" y="103"/>
                </a:cubicBezTo>
                <a:cubicBezTo>
                  <a:pt x="547" y="0"/>
                  <a:pt x="425" y="55"/>
                  <a:pt x="335" y="52"/>
                </a:cubicBezTo>
                <a:cubicBezTo>
                  <a:pt x="245" y="49"/>
                  <a:pt x="114" y="0"/>
                  <a:pt x="65" y="82"/>
                </a:cubicBezTo>
                <a:cubicBezTo>
                  <a:pt x="16" y="164"/>
                  <a:pt x="45" y="433"/>
                  <a:pt x="41" y="544"/>
                </a:cubicBezTo>
                <a:cubicBezTo>
                  <a:pt x="37" y="655"/>
                  <a:pt x="41" y="685"/>
                  <a:pt x="38" y="751"/>
                </a:cubicBezTo>
                <a:cubicBezTo>
                  <a:pt x="35" y="817"/>
                  <a:pt x="26" y="880"/>
                  <a:pt x="23" y="940"/>
                </a:cubicBezTo>
                <a:cubicBezTo>
                  <a:pt x="20" y="1000"/>
                  <a:pt x="0" y="1068"/>
                  <a:pt x="17" y="1114"/>
                </a:cubicBezTo>
                <a:cubicBezTo>
                  <a:pt x="34" y="1160"/>
                  <a:pt x="31" y="1198"/>
                  <a:pt x="128" y="1219"/>
                </a:cubicBezTo>
                <a:cubicBezTo>
                  <a:pt x="225" y="1240"/>
                  <a:pt x="509" y="1291"/>
                  <a:pt x="602" y="1243"/>
                </a:cubicBezTo>
                <a:cubicBezTo>
                  <a:pt x="695" y="1195"/>
                  <a:pt x="590" y="984"/>
                  <a:pt x="686" y="930"/>
                </a:cubicBezTo>
                <a:cubicBezTo>
                  <a:pt x="782" y="876"/>
                  <a:pt x="1091" y="945"/>
                  <a:pt x="1177" y="916"/>
                </a:cubicBezTo>
                <a:cubicBezTo>
                  <a:pt x="1208" y="864"/>
                  <a:pt x="1223" y="871"/>
                  <a:pt x="1201" y="756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" name="Text Box 26">
            <a:extLst>
              <a:ext uri="{FF2B5EF4-FFF2-40B4-BE49-F238E27FC236}">
                <a16:creationId xmlns:a16="http://schemas.microsoft.com/office/drawing/2014/main" id="{D36DACCB-29DB-4E4F-ABF1-53C696E503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4673" y="2272050"/>
            <a:ext cx="93006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223.1.1.1</a:t>
            </a:r>
            <a:endParaRPr kumimoji="0" lang="en-US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0" name="Group 27">
            <a:extLst>
              <a:ext uri="{FF2B5EF4-FFF2-40B4-BE49-F238E27FC236}">
                <a16:creationId xmlns:a16="http://schemas.microsoft.com/office/drawing/2014/main" id="{5D1A4459-0744-6248-B463-A419CA5BCEDA}"/>
              </a:ext>
            </a:extLst>
          </p:cNvPr>
          <p:cNvGrpSpPr>
            <a:grpSpLocks/>
          </p:cNvGrpSpPr>
          <p:nvPr/>
        </p:nvGrpSpPr>
        <p:grpSpPr bwMode="auto">
          <a:xfrm>
            <a:off x="1460763" y="3097551"/>
            <a:ext cx="1011238" cy="393700"/>
            <a:chOff x="3194" y="523"/>
            <a:chExt cx="637" cy="248"/>
          </a:xfrm>
        </p:grpSpPr>
        <p:sp>
          <p:nvSpPr>
            <p:cNvPr id="11" name="Rectangle 28">
              <a:extLst>
                <a:ext uri="{FF2B5EF4-FFF2-40B4-BE49-F238E27FC236}">
                  <a16:creationId xmlns:a16="http://schemas.microsoft.com/office/drawing/2014/main" id="{7BCFF031-6D67-D540-B6AC-0305463820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6" y="657"/>
              <a:ext cx="525" cy="1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2" name="Text Box 29">
              <a:extLst>
                <a:ext uri="{FF2B5EF4-FFF2-40B4-BE49-F238E27FC236}">
                  <a16:creationId xmlns:a16="http://schemas.microsoft.com/office/drawing/2014/main" id="{535E211A-A4D0-EB48-8374-6DF2345B95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94" y="523"/>
              <a:ext cx="586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223.1.1.2</a:t>
              </a: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13" name="Text Box 30">
            <a:extLst>
              <a:ext uri="{FF2B5EF4-FFF2-40B4-BE49-F238E27FC236}">
                <a16:creationId xmlns:a16="http://schemas.microsoft.com/office/drawing/2014/main" id="{C69E9848-9E5D-8D4C-97D2-4B27341DD8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89448" y="4227850"/>
            <a:ext cx="93006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223.1.1.3</a:t>
            </a:r>
            <a:endParaRPr kumimoji="0" lang="en-US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" name="Text Box 31">
            <a:extLst>
              <a:ext uri="{FF2B5EF4-FFF2-40B4-BE49-F238E27FC236}">
                <a16:creationId xmlns:a16="http://schemas.microsoft.com/office/drawing/2014/main" id="{DF8FBE0F-CE5D-3F4C-8724-A2B65CD638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9055" y="3445031"/>
            <a:ext cx="93006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223.1.1.4</a:t>
            </a:r>
            <a:endParaRPr kumimoji="0" lang="en-US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5" name="Text Box 33">
            <a:extLst>
              <a:ext uri="{FF2B5EF4-FFF2-40B4-BE49-F238E27FC236}">
                <a16:creationId xmlns:a16="http://schemas.microsoft.com/office/drawing/2014/main" id="{E1BAC4A0-E14C-B347-93DA-1205590308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34" y="3416409"/>
            <a:ext cx="93006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223.1.2.9</a:t>
            </a:r>
            <a:endParaRPr kumimoji="0" lang="en-US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" name="Text Box 41">
            <a:extLst>
              <a:ext uri="{FF2B5EF4-FFF2-40B4-BE49-F238E27FC236}">
                <a16:creationId xmlns:a16="http://schemas.microsoft.com/office/drawing/2014/main" id="{39006EDA-7902-FA40-B143-CA8341816B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76206" y="4449327"/>
            <a:ext cx="93006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223.1.2.2</a:t>
            </a:r>
            <a:endParaRPr kumimoji="0" lang="en-US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" name="Text Box 44">
            <a:extLst>
              <a:ext uri="{FF2B5EF4-FFF2-40B4-BE49-F238E27FC236}">
                <a16:creationId xmlns:a16="http://schemas.microsoft.com/office/drawing/2014/main" id="{BE89C22D-CB46-8549-82D3-9E9741AFCA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00504" y="2407928"/>
            <a:ext cx="93006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223.1.2.1</a:t>
            </a:r>
            <a:endParaRPr kumimoji="0" lang="en-US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8" name="Line 45">
            <a:extLst>
              <a:ext uri="{FF2B5EF4-FFF2-40B4-BE49-F238E27FC236}">
                <a16:creationId xmlns:a16="http://schemas.microsoft.com/office/drawing/2014/main" id="{3C0F2103-31E3-1E4B-8C1F-C448C2CA4488}"/>
              </a:ext>
            </a:extLst>
          </p:cNvPr>
          <p:cNvSpPr>
            <a:spLocks noChangeShapeType="1"/>
          </p:cNvSpPr>
          <p:nvPr/>
        </p:nvSpPr>
        <p:spPr bwMode="auto">
          <a:xfrm>
            <a:off x="4353185" y="3874288"/>
            <a:ext cx="0" cy="879025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9" name="Text Box 53">
            <a:extLst>
              <a:ext uri="{FF2B5EF4-FFF2-40B4-BE49-F238E27FC236}">
                <a16:creationId xmlns:a16="http://schemas.microsoft.com/office/drawing/2014/main" id="{DC27773B-AE4D-7B44-82B4-8EF0DEDE0A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5677" y="5374255"/>
            <a:ext cx="93006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223.1.3.2</a:t>
            </a:r>
            <a:endParaRPr kumimoji="0" lang="en-US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0" name="Text Box 56">
            <a:extLst>
              <a:ext uri="{FF2B5EF4-FFF2-40B4-BE49-F238E27FC236}">
                <a16:creationId xmlns:a16="http://schemas.microsoft.com/office/drawing/2014/main" id="{21E62D77-73B8-9647-9335-F670454829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0694" y="5359648"/>
            <a:ext cx="93006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223.1.3.1</a:t>
            </a:r>
            <a:endParaRPr kumimoji="0" lang="en-US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21" name="Group 57">
            <a:extLst>
              <a:ext uri="{FF2B5EF4-FFF2-40B4-BE49-F238E27FC236}">
                <a16:creationId xmlns:a16="http://schemas.microsoft.com/office/drawing/2014/main" id="{E4FF3E6C-0BB8-1442-B3E6-762239BB9684}"/>
              </a:ext>
            </a:extLst>
          </p:cNvPr>
          <p:cNvGrpSpPr>
            <a:grpSpLocks/>
          </p:cNvGrpSpPr>
          <p:nvPr/>
        </p:nvGrpSpPr>
        <p:grpSpPr bwMode="auto">
          <a:xfrm>
            <a:off x="3878520" y="4135775"/>
            <a:ext cx="1028699" cy="307975"/>
            <a:chOff x="4550" y="1257"/>
            <a:chExt cx="648" cy="194"/>
          </a:xfrm>
        </p:grpSpPr>
        <p:sp>
          <p:nvSpPr>
            <p:cNvPr id="22" name="Rectangle 58">
              <a:extLst>
                <a:ext uri="{FF2B5EF4-FFF2-40B4-BE49-F238E27FC236}">
                  <a16:creationId xmlns:a16="http://schemas.microsoft.com/office/drawing/2014/main" id="{AFEEB12C-DC96-6E46-B1D6-71F1FEEFD1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87" y="1284"/>
              <a:ext cx="534" cy="1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3" name="Text Box 59">
              <a:extLst>
                <a:ext uri="{FF2B5EF4-FFF2-40B4-BE49-F238E27FC236}">
                  <a16:creationId xmlns:a16="http://schemas.microsoft.com/office/drawing/2014/main" id="{7B5F402D-07D3-1A44-B12D-5A96C1DBFC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0" y="1257"/>
              <a:ext cx="648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223.1.3.27</a:t>
              </a:r>
              <a:endPara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4" name="Group 73">
            <a:extLst>
              <a:ext uri="{FF2B5EF4-FFF2-40B4-BE49-F238E27FC236}">
                <a16:creationId xmlns:a16="http://schemas.microsoft.com/office/drawing/2014/main" id="{935720AA-DFA8-6C4D-A9DF-F1AEC40955CA}"/>
              </a:ext>
            </a:extLst>
          </p:cNvPr>
          <p:cNvGrpSpPr>
            <a:grpSpLocks/>
          </p:cNvGrpSpPr>
          <p:nvPr/>
        </p:nvGrpSpPr>
        <p:grpSpPr bwMode="auto">
          <a:xfrm>
            <a:off x="2110048" y="2518113"/>
            <a:ext cx="641350" cy="558800"/>
            <a:chOff x="-44" y="1473"/>
            <a:chExt cx="981" cy="1105"/>
          </a:xfrm>
        </p:grpSpPr>
        <p:pic>
          <p:nvPicPr>
            <p:cNvPr id="25" name="Picture 74" descr="desktop_computer_stylized_medium">
              <a:extLst>
                <a:ext uri="{FF2B5EF4-FFF2-40B4-BE49-F238E27FC236}">
                  <a16:creationId xmlns:a16="http://schemas.microsoft.com/office/drawing/2014/main" id="{35E83BBA-8877-014F-A226-CC9A3A908C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6" name="Freeform 75">
              <a:extLst>
                <a:ext uri="{FF2B5EF4-FFF2-40B4-BE49-F238E27FC236}">
                  <a16:creationId xmlns:a16="http://schemas.microsoft.com/office/drawing/2014/main" id="{EEB02E84-9186-3B42-AAC9-859A194F99D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7" name="Group 80">
            <a:extLst>
              <a:ext uri="{FF2B5EF4-FFF2-40B4-BE49-F238E27FC236}">
                <a16:creationId xmlns:a16="http://schemas.microsoft.com/office/drawing/2014/main" id="{61E37396-6C3D-BF43-B8E2-EC2B8A5E6147}"/>
              </a:ext>
            </a:extLst>
          </p:cNvPr>
          <p:cNvGrpSpPr>
            <a:grpSpLocks/>
          </p:cNvGrpSpPr>
          <p:nvPr/>
        </p:nvGrpSpPr>
        <p:grpSpPr bwMode="auto">
          <a:xfrm>
            <a:off x="2105285" y="3116600"/>
            <a:ext cx="641350" cy="558800"/>
            <a:chOff x="-44" y="1473"/>
            <a:chExt cx="981" cy="1105"/>
          </a:xfrm>
        </p:grpSpPr>
        <p:pic>
          <p:nvPicPr>
            <p:cNvPr id="28" name="Picture 81" descr="desktop_computer_stylized_medium">
              <a:extLst>
                <a:ext uri="{FF2B5EF4-FFF2-40B4-BE49-F238E27FC236}">
                  <a16:creationId xmlns:a16="http://schemas.microsoft.com/office/drawing/2014/main" id="{94B1919C-737D-9843-A32B-4611678EE9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9" name="Freeform 82">
              <a:extLst>
                <a:ext uri="{FF2B5EF4-FFF2-40B4-BE49-F238E27FC236}">
                  <a16:creationId xmlns:a16="http://schemas.microsoft.com/office/drawing/2014/main" id="{831A54DA-BC03-904F-9EC5-5B377957BD9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0" name="Group 83">
            <a:extLst>
              <a:ext uri="{FF2B5EF4-FFF2-40B4-BE49-F238E27FC236}">
                <a16:creationId xmlns:a16="http://schemas.microsoft.com/office/drawing/2014/main" id="{E0C94097-9317-BE45-A584-4C61CB5C706E}"/>
              </a:ext>
            </a:extLst>
          </p:cNvPr>
          <p:cNvGrpSpPr>
            <a:grpSpLocks/>
          </p:cNvGrpSpPr>
          <p:nvPr/>
        </p:nvGrpSpPr>
        <p:grpSpPr bwMode="auto">
          <a:xfrm>
            <a:off x="2133860" y="3726200"/>
            <a:ext cx="641350" cy="558800"/>
            <a:chOff x="-44" y="1473"/>
            <a:chExt cx="981" cy="1105"/>
          </a:xfrm>
        </p:grpSpPr>
        <p:pic>
          <p:nvPicPr>
            <p:cNvPr id="31" name="Picture 84" descr="desktop_computer_stylized_medium">
              <a:extLst>
                <a:ext uri="{FF2B5EF4-FFF2-40B4-BE49-F238E27FC236}">
                  <a16:creationId xmlns:a16="http://schemas.microsoft.com/office/drawing/2014/main" id="{95635DB0-2F79-F74E-8399-E2F3FC747C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" name="Freeform 85">
              <a:extLst>
                <a:ext uri="{FF2B5EF4-FFF2-40B4-BE49-F238E27FC236}">
                  <a16:creationId xmlns:a16="http://schemas.microsoft.com/office/drawing/2014/main" id="{0D36091B-285B-5148-ABB5-689E65169CB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3" name="Group 87">
            <a:extLst>
              <a:ext uri="{FF2B5EF4-FFF2-40B4-BE49-F238E27FC236}">
                <a16:creationId xmlns:a16="http://schemas.microsoft.com/office/drawing/2014/main" id="{B04BEE98-0C49-EF4A-A93C-CEEDF2563E9E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5793048" y="2675275"/>
            <a:ext cx="641350" cy="558800"/>
            <a:chOff x="-44" y="1473"/>
            <a:chExt cx="981" cy="1105"/>
          </a:xfrm>
        </p:grpSpPr>
        <p:pic>
          <p:nvPicPr>
            <p:cNvPr id="34" name="Picture 88" descr="desktop_computer_stylized_medium">
              <a:extLst>
                <a:ext uri="{FF2B5EF4-FFF2-40B4-BE49-F238E27FC236}">
                  <a16:creationId xmlns:a16="http://schemas.microsoft.com/office/drawing/2014/main" id="{E696DA5C-EBB6-DD4E-B7A6-B2101BC8DD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5" name="Freeform 89">
              <a:extLst>
                <a:ext uri="{FF2B5EF4-FFF2-40B4-BE49-F238E27FC236}">
                  <a16:creationId xmlns:a16="http://schemas.microsoft.com/office/drawing/2014/main" id="{DCA1EB25-A45A-7F41-8718-77AAFFAC28A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6" name="Group 90">
            <a:extLst>
              <a:ext uri="{FF2B5EF4-FFF2-40B4-BE49-F238E27FC236}">
                <a16:creationId xmlns:a16="http://schemas.microsoft.com/office/drawing/2014/main" id="{0654A4CA-EB3A-F04B-B0EC-F3BAB4EC9996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5807335" y="3954800"/>
            <a:ext cx="641350" cy="558800"/>
            <a:chOff x="-44" y="1473"/>
            <a:chExt cx="981" cy="1105"/>
          </a:xfrm>
        </p:grpSpPr>
        <p:pic>
          <p:nvPicPr>
            <p:cNvPr id="37" name="Picture 91" descr="desktop_computer_stylized_medium">
              <a:extLst>
                <a:ext uri="{FF2B5EF4-FFF2-40B4-BE49-F238E27FC236}">
                  <a16:creationId xmlns:a16="http://schemas.microsoft.com/office/drawing/2014/main" id="{1FE2F863-2385-884E-80D8-6DBCCB97C6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8" name="Freeform 92">
              <a:extLst>
                <a:ext uri="{FF2B5EF4-FFF2-40B4-BE49-F238E27FC236}">
                  <a16:creationId xmlns:a16="http://schemas.microsoft.com/office/drawing/2014/main" id="{45C0E3E0-B4B3-D440-989F-58666FD89A8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9" name="Group 93">
            <a:extLst>
              <a:ext uri="{FF2B5EF4-FFF2-40B4-BE49-F238E27FC236}">
                <a16:creationId xmlns:a16="http://schemas.microsoft.com/office/drawing/2014/main" id="{BDAC79F7-89A0-314F-9731-BEF20F5C4E78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5193019" y="4884750"/>
            <a:ext cx="641350" cy="558800"/>
            <a:chOff x="-44" y="1473"/>
            <a:chExt cx="981" cy="1105"/>
          </a:xfrm>
        </p:grpSpPr>
        <p:pic>
          <p:nvPicPr>
            <p:cNvPr id="40" name="Picture 94" descr="desktop_computer_stylized_medium">
              <a:extLst>
                <a:ext uri="{FF2B5EF4-FFF2-40B4-BE49-F238E27FC236}">
                  <a16:creationId xmlns:a16="http://schemas.microsoft.com/office/drawing/2014/main" id="{ED726F1D-6554-FA43-BFFB-A644B1257B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1" name="Freeform 95">
              <a:extLst>
                <a:ext uri="{FF2B5EF4-FFF2-40B4-BE49-F238E27FC236}">
                  <a16:creationId xmlns:a16="http://schemas.microsoft.com/office/drawing/2014/main" id="{72833A31-BB7C-C546-B481-EF3FD82946B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42" name="Group 96">
            <a:extLst>
              <a:ext uri="{FF2B5EF4-FFF2-40B4-BE49-F238E27FC236}">
                <a16:creationId xmlns:a16="http://schemas.microsoft.com/office/drawing/2014/main" id="{DC7645FE-448B-A341-B973-11CC7F695077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3683849" y="5545761"/>
            <a:ext cx="641350" cy="558800"/>
            <a:chOff x="-44" y="1473"/>
            <a:chExt cx="981" cy="1105"/>
          </a:xfrm>
        </p:grpSpPr>
        <p:pic>
          <p:nvPicPr>
            <p:cNvPr id="43" name="Picture 97" descr="desktop_computer_stylized_medium">
              <a:extLst>
                <a:ext uri="{FF2B5EF4-FFF2-40B4-BE49-F238E27FC236}">
                  <a16:creationId xmlns:a16="http://schemas.microsoft.com/office/drawing/2014/main" id="{6F5B829D-406E-7D40-A729-595FDA08C1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4" name="Freeform 98">
              <a:extLst>
                <a:ext uri="{FF2B5EF4-FFF2-40B4-BE49-F238E27FC236}">
                  <a16:creationId xmlns:a16="http://schemas.microsoft.com/office/drawing/2014/main" id="{DBFC272D-F29F-7045-8DB1-3AADCA25B99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F0B14AF-BE14-BA42-B837-EF27889EE38D}"/>
              </a:ext>
            </a:extLst>
          </p:cNvPr>
          <p:cNvCxnSpPr/>
          <p:nvPr/>
        </p:nvCxnSpPr>
        <p:spPr>
          <a:xfrm>
            <a:off x="2690676" y="2925190"/>
            <a:ext cx="3429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0E58F0A-DE3C-5547-8D0D-A1907B822F60}"/>
              </a:ext>
            </a:extLst>
          </p:cNvPr>
          <p:cNvCxnSpPr/>
          <p:nvPr/>
        </p:nvCxnSpPr>
        <p:spPr>
          <a:xfrm>
            <a:off x="2692109" y="3524075"/>
            <a:ext cx="3429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2C980BD-EF83-9F4E-B244-C6C6F3D90313}"/>
              </a:ext>
            </a:extLst>
          </p:cNvPr>
          <p:cNvCxnSpPr/>
          <p:nvPr/>
        </p:nvCxnSpPr>
        <p:spPr>
          <a:xfrm>
            <a:off x="2699264" y="4137247"/>
            <a:ext cx="3429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56681D6-2EB2-B04A-8D8B-A6A1CB731912}"/>
              </a:ext>
            </a:extLst>
          </p:cNvPr>
          <p:cNvCxnSpPr>
            <a:cxnSpLocks/>
          </p:cNvCxnSpPr>
          <p:nvPr/>
        </p:nvCxnSpPr>
        <p:spPr>
          <a:xfrm>
            <a:off x="5623185" y="3081673"/>
            <a:ext cx="26108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E859720-97E8-5B48-99CA-305481B5731F}"/>
              </a:ext>
            </a:extLst>
          </p:cNvPr>
          <p:cNvCxnSpPr>
            <a:cxnSpLocks/>
          </p:cNvCxnSpPr>
          <p:nvPr/>
        </p:nvCxnSpPr>
        <p:spPr>
          <a:xfrm>
            <a:off x="5624546" y="4360781"/>
            <a:ext cx="26108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65B0BC6-6E2C-8948-899C-C852708C6A20}"/>
              </a:ext>
            </a:extLst>
          </p:cNvPr>
          <p:cNvCxnSpPr/>
          <p:nvPr/>
        </p:nvCxnSpPr>
        <p:spPr>
          <a:xfrm>
            <a:off x="3883139" y="5341789"/>
            <a:ext cx="0" cy="23269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C1CBF63-9CC3-0E4B-9CBB-7AE038D0DD0C}"/>
              </a:ext>
            </a:extLst>
          </p:cNvPr>
          <p:cNvCxnSpPr>
            <a:cxnSpLocks/>
          </p:cNvCxnSpPr>
          <p:nvPr/>
        </p:nvCxnSpPr>
        <p:spPr>
          <a:xfrm>
            <a:off x="4911047" y="5304616"/>
            <a:ext cx="38014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06BCE1BA-2CCC-5641-AE63-0BC42C1DD252}"/>
              </a:ext>
            </a:extLst>
          </p:cNvPr>
          <p:cNvCxnSpPr>
            <a:cxnSpLocks/>
          </p:cNvCxnSpPr>
          <p:nvPr/>
        </p:nvCxnSpPr>
        <p:spPr>
          <a:xfrm>
            <a:off x="3357797" y="3717874"/>
            <a:ext cx="79426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0B61164-CB17-DE4D-B24C-361019C04182}"/>
              </a:ext>
            </a:extLst>
          </p:cNvPr>
          <p:cNvCxnSpPr>
            <a:cxnSpLocks/>
          </p:cNvCxnSpPr>
          <p:nvPr/>
        </p:nvCxnSpPr>
        <p:spPr>
          <a:xfrm>
            <a:off x="4540907" y="3723826"/>
            <a:ext cx="97547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918EF7F-B4FA-FA43-9A8F-43852A652D77}"/>
              </a:ext>
            </a:extLst>
          </p:cNvPr>
          <p:cNvGrpSpPr/>
          <p:nvPr/>
        </p:nvGrpSpPr>
        <p:grpSpPr>
          <a:xfrm>
            <a:off x="4046926" y="3577753"/>
            <a:ext cx="632991" cy="300938"/>
            <a:chOff x="7493876" y="2774731"/>
            <a:chExt cx="1481958" cy="894622"/>
          </a:xfrm>
        </p:grpSpPr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027EFDF7-79C3-D749-83A5-52EBF8D8C9DE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29726ED5-7E21-F742-9225-0765716E39E3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1385899F-863F-C248-A7F6-A0044E4CC6E9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" name="Freeform 57">
                <a:extLst>
                  <a:ext uri="{FF2B5EF4-FFF2-40B4-BE49-F238E27FC236}">
                    <a16:creationId xmlns:a16="http://schemas.microsoft.com/office/drawing/2014/main" id="{0116806E-754B-3442-BBDE-7771700E934A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id="{091B82BB-768A-DC4E-A911-FFB5B8C84126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id="{64DECB39-792F-8B4A-866B-2654CAC3A8E2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324B35FF-A729-F647-AEC0-72562E4EDDAB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B09F7B2E-D5B8-BB4E-8759-AB827AE6F160}"/>
              </a:ext>
            </a:extLst>
          </p:cNvPr>
          <p:cNvGrpSpPr/>
          <p:nvPr/>
        </p:nvGrpSpPr>
        <p:grpSpPr>
          <a:xfrm>
            <a:off x="4199467" y="1861963"/>
            <a:ext cx="1778000" cy="1399961"/>
            <a:chOff x="4199467" y="1861963"/>
            <a:chExt cx="1778000" cy="1399961"/>
          </a:xfrm>
        </p:grpSpPr>
        <p:sp>
          <p:nvSpPr>
            <p:cNvPr id="82" name="Text Box 168">
              <a:extLst>
                <a:ext uri="{FF2B5EF4-FFF2-40B4-BE49-F238E27FC236}">
                  <a16:creationId xmlns:a16="http://schemas.microsoft.com/office/drawing/2014/main" id="{749D76C1-253F-7E4C-99D3-C389D0FFFB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9467" y="1861963"/>
              <a:ext cx="1778000" cy="4090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DHCP server</a:t>
              </a: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49F111B8-3FCA-FC4C-BF5D-F65380BA1918}"/>
                </a:ext>
              </a:extLst>
            </p:cNvPr>
            <p:cNvGrpSpPr/>
            <p:nvPr/>
          </p:nvGrpSpPr>
          <p:grpSpPr>
            <a:xfrm>
              <a:off x="4496295" y="2275617"/>
              <a:ext cx="1061308" cy="986307"/>
              <a:chOff x="4496295" y="2275617"/>
              <a:chExt cx="1061308" cy="986307"/>
            </a:xfrm>
          </p:grpSpPr>
          <p:grpSp>
            <p:nvGrpSpPr>
              <p:cNvPr id="83" name="Group 195">
                <a:extLst>
                  <a:ext uri="{FF2B5EF4-FFF2-40B4-BE49-F238E27FC236}">
                    <a16:creationId xmlns:a16="http://schemas.microsoft.com/office/drawing/2014/main" id="{92C401A3-F193-CA42-B665-D7D45D1E284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3925" y="2275617"/>
                <a:ext cx="365672" cy="681037"/>
                <a:chOff x="4140" y="429"/>
                <a:chExt cx="1425" cy="2396"/>
              </a:xfrm>
            </p:grpSpPr>
            <p:sp>
              <p:nvSpPr>
                <p:cNvPr id="84" name="Freeform 196">
                  <a:extLst>
                    <a:ext uri="{FF2B5EF4-FFF2-40B4-BE49-F238E27FC236}">
                      <a16:creationId xmlns:a16="http://schemas.microsoft.com/office/drawing/2014/main" id="{F996EE8E-AAFF-DC43-A262-7E2D6797D5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5" name="Rectangle 197">
                  <a:extLst>
                    <a:ext uri="{FF2B5EF4-FFF2-40B4-BE49-F238E27FC236}">
                      <a16:creationId xmlns:a16="http://schemas.microsoft.com/office/drawing/2014/main" id="{D97D7B28-0756-2245-817F-8856E270752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8" y="429"/>
                  <a:ext cx="1048" cy="2284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6" name="Freeform 198">
                  <a:extLst>
                    <a:ext uri="{FF2B5EF4-FFF2-40B4-BE49-F238E27FC236}">
                      <a16:creationId xmlns:a16="http://schemas.microsoft.com/office/drawing/2014/main" id="{4C04780A-1D8C-3848-920B-640B79B0C8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7" name="Freeform 199">
                  <a:extLst>
                    <a:ext uri="{FF2B5EF4-FFF2-40B4-BE49-F238E27FC236}">
                      <a16:creationId xmlns:a16="http://schemas.microsoft.com/office/drawing/2014/main" id="{D5EF4AD6-5273-B04C-A408-1EE9352D51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8" name="Rectangle 200">
                  <a:extLst>
                    <a:ext uri="{FF2B5EF4-FFF2-40B4-BE49-F238E27FC236}">
                      <a16:creationId xmlns:a16="http://schemas.microsoft.com/office/drawing/2014/main" id="{8EF7317E-B5CF-944B-B3A0-73BD2760223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3" y="691"/>
                  <a:ext cx="597" cy="50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89" name="Group 201">
                  <a:extLst>
                    <a:ext uri="{FF2B5EF4-FFF2-40B4-BE49-F238E27FC236}">
                      <a16:creationId xmlns:a16="http://schemas.microsoft.com/office/drawing/2014/main" id="{BB7E36FC-FE93-9145-8F58-AC065CA43A9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114" name="AutoShape 202">
                    <a:extLst>
                      <a:ext uri="{FF2B5EF4-FFF2-40B4-BE49-F238E27FC236}">
                        <a16:creationId xmlns:a16="http://schemas.microsoft.com/office/drawing/2014/main" id="{C6A2DDA6-6A3E-CA42-A8E9-9548184E434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9"/>
                    <a:ext cx="724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15" name="AutoShape 203">
                    <a:extLst>
                      <a:ext uri="{FF2B5EF4-FFF2-40B4-BE49-F238E27FC236}">
                        <a16:creationId xmlns:a16="http://schemas.microsoft.com/office/drawing/2014/main" id="{9D9CC773-4E5B-4A41-9674-9AC4E8DE3AE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7" y="2585"/>
                    <a:ext cx="689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90" name="Rectangle 204">
                  <a:extLst>
                    <a:ext uri="{FF2B5EF4-FFF2-40B4-BE49-F238E27FC236}">
                      <a16:creationId xmlns:a16="http://schemas.microsoft.com/office/drawing/2014/main" id="{3F22A4C9-56F2-DE48-B8D9-3895E3ACE2D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4" y="1021"/>
                  <a:ext cx="597" cy="45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91" name="Group 205">
                  <a:extLst>
                    <a:ext uri="{FF2B5EF4-FFF2-40B4-BE49-F238E27FC236}">
                      <a16:creationId xmlns:a16="http://schemas.microsoft.com/office/drawing/2014/main" id="{75863D69-5E86-6246-B7FE-8384C4BFE60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112" name="AutoShape 206">
                    <a:extLst>
                      <a:ext uri="{FF2B5EF4-FFF2-40B4-BE49-F238E27FC236}">
                        <a16:creationId xmlns:a16="http://schemas.microsoft.com/office/drawing/2014/main" id="{B2956786-E03A-6D41-9641-A3AEE3CEF59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67"/>
                    <a:ext cx="724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13" name="AutoShape 207">
                    <a:extLst>
                      <a:ext uri="{FF2B5EF4-FFF2-40B4-BE49-F238E27FC236}">
                        <a16:creationId xmlns:a16="http://schemas.microsoft.com/office/drawing/2014/main" id="{6FFFFB0F-D98B-FF4D-B155-AACF1383E44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4"/>
                    <a:ext cx="689" cy="10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92" name="Rectangle 208">
                  <a:extLst>
                    <a:ext uri="{FF2B5EF4-FFF2-40B4-BE49-F238E27FC236}">
                      <a16:creationId xmlns:a16="http://schemas.microsoft.com/office/drawing/2014/main" id="{E903EB04-2402-184D-AF52-7C1CCD52611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9" y="1356"/>
                  <a:ext cx="591" cy="50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3" name="Rectangle 209">
                  <a:extLst>
                    <a:ext uri="{FF2B5EF4-FFF2-40B4-BE49-F238E27FC236}">
                      <a16:creationId xmlns:a16="http://schemas.microsoft.com/office/drawing/2014/main" id="{2500B436-7576-9D45-9FE0-290A8354C82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0" y="1658"/>
                  <a:ext cx="591" cy="45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94" name="Group 210">
                  <a:extLst>
                    <a:ext uri="{FF2B5EF4-FFF2-40B4-BE49-F238E27FC236}">
                      <a16:creationId xmlns:a16="http://schemas.microsoft.com/office/drawing/2014/main" id="{507BA385-393B-9D43-A31A-2DDD6019EF9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110" name="AutoShape 211">
                    <a:extLst>
                      <a:ext uri="{FF2B5EF4-FFF2-40B4-BE49-F238E27FC236}">
                        <a16:creationId xmlns:a16="http://schemas.microsoft.com/office/drawing/2014/main" id="{256D59F0-4973-1244-ADBD-A73C0137CF4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7" y="2576"/>
                    <a:ext cx="723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11" name="AutoShape 212">
                    <a:extLst>
                      <a:ext uri="{FF2B5EF4-FFF2-40B4-BE49-F238E27FC236}">
                        <a16:creationId xmlns:a16="http://schemas.microsoft.com/office/drawing/2014/main" id="{F29A5B2E-8C02-2546-B3B1-7E91A82DEA0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1" y="2586"/>
                    <a:ext cx="688" cy="108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95" name="Freeform 213">
                  <a:extLst>
                    <a:ext uri="{FF2B5EF4-FFF2-40B4-BE49-F238E27FC236}">
                      <a16:creationId xmlns:a16="http://schemas.microsoft.com/office/drawing/2014/main" id="{EC84988B-E040-C045-830F-089AF6FEEF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96" name="Group 214">
                  <a:extLst>
                    <a:ext uri="{FF2B5EF4-FFF2-40B4-BE49-F238E27FC236}">
                      <a16:creationId xmlns:a16="http://schemas.microsoft.com/office/drawing/2014/main" id="{7A047F44-5A09-E24B-9DF0-F6CE20B24BF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108" name="AutoShape 215">
                    <a:extLst>
                      <a:ext uri="{FF2B5EF4-FFF2-40B4-BE49-F238E27FC236}">
                        <a16:creationId xmlns:a16="http://schemas.microsoft.com/office/drawing/2014/main" id="{17DAD139-F7D2-D74C-AE2D-D6BFC617D7C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2" y="2569"/>
                    <a:ext cx="730" cy="14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09" name="AutoShape 216">
                    <a:extLst>
                      <a:ext uri="{FF2B5EF4-FFF2-40B4-BE49-F238E27FC236}">
                        <a16:creationId xmlns:a16="http://schemas.microsoft.com/office/drawing/2014/main" id="{999E63AB-7139-F74C-BCF7-6549DA2A995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6" y="2586"/>
                    <a:ext cx="695" cy="10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97" name="Rectangle 217">
                  <a:extLst>
                    <a:ext uri="{FF2B5EF4-FFF2-40B4-BE49-F238E27FC236}">
                      <a16:creationId xmlns:a16="http://schemas.microsoft.com/office/drawing/2014/main" id="{92484BC0-E78C-4A41-A8A7-76E737A4114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50" y="429"/>
                  <a:ext cx="68" cy="2290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8" name="Freeform 218">
                  <a:extLst>
                    <a:ext uri="{FF2B5EF4-FFF2-40B4-BE49-F238E27FC236}">
                      <a16:creationId xmlns:a16="http://schemas.microsoft.com/office/drawing/2014/main" id="{EFB0F20F-1957-B542-90DC-B26A746D79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 219">
                  <a:extLst>
                    <a:ext uri="{FF2B5EF4-FFF2-40B4-BE49-F238E27FC236}">
                      <a16:creationId xmlns:a16="http://schemas.microsoft.com/office/drawing/2014/main" id="{307311BD-196C-6041-ACFC-FDD880DA5B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0" name="Oval 220">
                  <a:extLst>
                    <a:ext uri="{FF2B5EF4-FFF2-40B4-BE49-F238E27FC236}">
                      <a16:creationId xmlns:a16="http://schemas.microsoft.com/office/drawing/2014/main" id="{89A7E0BB-C394-EE49-9A0A-C99B0572941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14" y="2613"/>
                  <a:ext cx="51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1" name="Freeform 221">
                  <a:extLst>
                    <a:ext uri="{FF2B5EF4-FFF2-40B4-BE49-F238E27FC236}">
                      <a16:creationId xmlns:a16="http://schemas.microsoft.com/office/drawing/2014/main" id="{98AFBD94-761C-9F44-92F1-52E2961E5C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2" name="AutoShape 222">
                  <a:extLst>
                    <a:ext uri="{FF2B5EF4-FFF2-40B4-BE49-F238E27FC236}">
                      <a16:creationId xmlns:a16="http://schemas.microsoft.com/office/drawing/2014/main" id="{E14DC574-9CD1-DE4F-B70E-0A4A3A939D8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40" y="2680"/>
                  <a:ext cx="1200" cy="14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3" name="AutoShape 223">
                  <a:extLst>
                    <a:ext uri="{FF2B5EF4-FFF2-40B4-BE49-F238E27FC236}">
                      <a16:creationId xmlns:a16="http://schemas.microsoft.com/office/drawing/2014/main" id="{20532455-FB0B-0540-8065-55BA8773886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8" y="2713"/>
                  <a:ext cx="1070" cy="7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4" name="Oval 224">
                  <a:extLst>
                    <a:ext uri="{FF2B5EF4-FFF2-40B4-BE49-F238E27FC236}">
                      <a16:creationId xmlns:a16="http://schemas.microsoft.com/office/drawing/2014/main" id="{5C39E517-1478-774A-83FE-92EE98C41B1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9" y="2384"/>
                  <a:ext cx="158" cy="140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5" name="Oval 225">
                  <a:extLst>
                    <a:ext uri="{FF2B5EF4-FFF2-40B4-BE49-F238E27FC236}">
                      <a16:creationId xmlns:a16="http://schemas.microsoft.com/office/drawing/2014/main" id="{18CDBC59-1599-3E4F-B0C2-F7221503E00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84" y="2384"/>
                  <a:ext cx="163" cy="145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6" name="Oval 226">
                  <a:extLst>
                    <a:ext uri="{FF2B5EF4-FFF2-40B4-BE49-F238E27FC236}">
                      <a16:creationId xmlns:a16="http://schemas.microsoft.com/office/drawing/2014/main" id="{7BBEDBA4-536F-D24E-8D45-C258629A420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64" y="2384"/>
                  <a:ext cx="158" cy="140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7" name="Rectangle 227">
                  <a:extLst>
                    <a:ext uri="{FF2B5EF4-FFF2-40B4-BE49-F238E27FC236}">
                      <a16:creationId xmlns:a16="http://schemas.microsoft.com/office/drawing/2014/main" id="{510D808B-F86B-E24A-9C3B-9D966384A3F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4" y="1836"/>
                  <a:ext cx="84" cy="760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E34833AD-3FDA-3947-8DF2-AE907CC8F60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13585" y="2937914"/>
                <a:ext cx="544018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Text Box 44">
                <a:extLst>
                  <a:ext uri="{FF2B5EF4-FFF2-40B4-BE49-F238E27FC236}">
                    <a16:creationId xmlns:a16="http://schemas.microsoft.com/office/drawing/2014/main" id="{BF841610-9748-1F4A-BBAE-236890875A0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496295" y="2923370"/>
                <a:ext cx="104067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223.1.2.5</a:t>
                </a:r>
                <a:endPara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902030302020204" pitchFamily="66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</p:grpSp>
      <p:pic>
        <p:nvPicPr>
          <p:cNvPr id="144" name="Picture 777" descr="access_point_stylized_small">
            <a:extLst>
              <a:ext uri="{FF2B5EF4-FFF2-40B4-BE49-F238E27FC236}">
                <a16:creationId xmlns:a16="http://schemas.microsoft.com/office/drawing/2014/main" id="{D6280BFC-D50B-FF42-B442-CFFACB19A2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0205" y="3404249"/>
            <a:ext cx="587412" cy="486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8DE279B-D384-6A49-853D-D5D2C0C604CC}"/>
              </a:ext>
            </a:extLst>
          </p:cNvPr>
          <p:cNvGrpSpPr/>
          <p:nvPr/>
        </p:nvGrpSpPr>
        <p:grpSpPr>
          <a:xfrm>
            <a:off x="6417296" y="3245381"/>
            <a:ext cx="4688026" cy="1596861"/>
            <a:chOff x="6417296" y="3245381"/>
            <a:chExt cx="4688026" cy="1596861"/>
          </a:xfrm>
        </p:grpSpPr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DBB58AB4-0278-FC48-8D1F-C8A99E4BC8BA}"/>
                </a:ext>
              </a:extLst>
            </p:cNvPr>
            <p:cNvGrpSpPr/>
            <p:nvPr/>
          </p:nvGrpSpPr>
          <p:grpSpPr>
            <a:xfrm>
              <a:off x="7290172" y="3245381"/>
              <a:ext cx="1015378" cy="911243"/>
              <a:chOff x="7432700" y="2327293"/>
              <a:chExt cx="534987" cy="407988"/>
            </a:xfrm>
          </p:grpSpPr>
          <p:pic>
            <p:nvPicPr>
              <p:cNvPr id="119" name="Picture 1017" descr="antenna_stylized">
                <a:extLst>
                  <a:ext uri="{FF2B5EF4-FFF2-40B4-BE49-F238E27FC236}">
                    <a16:creationId xmlns:a16="http://schemas.microsoft.com/office/drawing/2014/main" id="{96AE46AF-D187-024B-9813-6861E1B1C40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32700" y="2327293"/>
                <a:ext cx="530702" cy="2237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0" name="Picture 1018" descr="laptop_keyboard">
                <a:extLst>
                  <a:ext uri="{FF2B5EF4-FFF2-40B4-BE49-F238E27FC236}">
                    <a16:creationId xmlns:a16="http://schemas.microsoft.com/office/drawing/2014/main" id="{DEE713BC-3AB0-1146-9875-F720BC451C9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09064" flipH="1">
                <a:off x="7458407" y="2575770"/>
                <a:ext cx="437221" cy="1595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1" name="Freeform 1019">
                <a:extLst>
                  <a:ext uri="{FF2B5EF4-FFF2-40B4-BE49-F238E27FC236}">
                    <a16:creationId xmlns:a16="http://schemas.microsoft.com/office/drawing/2014/main" id="{ADD08C09-9D4E-3140-8493-5E37E7D212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304" y="2420984"/>
                <a:ext cx="351919" cy="208167"/>
              </a:xfrm>
              <a:custGeom>
                <a:avLst/>
                <a:gdLst>
                  <a:gd name="T0" fmla="*/ 775798119 w 2982"/>
                  <a:gd name="T1" fmla="*/ 0 h 2442"/>
                  <a:gd name="T2" fmla="*/ 0 w 2982"/>
                  <a:gd name="T3" fmla="*/ 211226083 h 2442"/>
                  <a:gd name="T4" fmla="*/ 2147483646 w 2982"/>
                  <a:gd name="T5" fmla="*/ 263880059 h 2442"/>
                  <a:gd name="T6" fmla="*/ 2147483646 w 2982"/>
                  <a:gd name="T7" fmla="*/ 52653891 h 2442"/>
                  <a:gd name="T8" fmla="*/ 775798119 w 2982"/>
                  <a:gd name="T9" fmla="*/ 0 h 24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82"/>
                  <a:gd name="T16" fmla="*/ 0 h 2442"/>
                  <a:gd name="T17" fmla="*/ 2982 w 2982"/>
                  <a:gd name="T18" fmla="*/ 2442 h 24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82" h="2442">
                    <a:moveTo>
                      <a:pt x="540" y="0"/>
                    </a:moveTo>
                    <a:lnTo>
                      <a:pt x="0" y="1734"/>
                    </a:lnTo>
                    <a:lnTo>
                      <a:pt x="2394" y="2442"/>
                    </a:lnTo>
                    <a:lnTo>
                      <a:pt x="2982" y="318"/>
                    </a:lnTo>
                    <a:lnTo>
                      <a:pt x="540" y="0"/>
                    </a:ln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122" name="Picture 1020" descr="screen">
                <a:extLst>
                  <a:ext uri="{FF2B5EF4-FFF2-40B4-BE49-F238E27FC236}">
                    <a16:creationId xmlns:a16="http://schemas.microsoft.com/office/drawing/2014/main" id="{23643802-834B-1744-BF24-48583F7582B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620637" y="2426338"/>
                <a:ext cx="319785" cy="18942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3" name="Freeform 1021">
                <a:extLst>
                  <a:ext uri="{FF2B5EF4-FFF2-40B4-BE49-F238E27FC236}">
                    <a16:creationId xmlns:a16="http://schemas.microsoft.com/office/drawing/2014/main" id="{46751D15-9F44-BB45-A218-50CBA7C64B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67378" y="2414843"/>
                <a:ext cx="298167" cy="38736"/>
              </a:xfrm>
              <a:custGeom>
                <a:avLst/>
                <a:gdLst>
                  <a:gd name="T0" fmla="*/ 193616298 w 2528"/>
                  <a:gd name="T1" fmla="*/ 0 h 455"/>
                  <a:gd name="T2" fmla="*/ 2147483646 w 2528"/>
                  <a:gd name="T3" fmla="*/ 52445139 h 455"/>
                  <a:gd name="T4" fmla="*/ 2147483646 w 2528"/>
                  <a:gd name="T5" fmla="*/ 52445139 h 455"/>
                  <a:gd name="T6" fmla="*/ 0 w 2528"/>
                  <a:gd name="T7" fmla="*/ 52445139 h 455"/>
                  <a:gd name="T8" fmla="*/ 193616298 w 2528"/>
                  <a:gd name="T9" fmla="*/ 0 h 45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28"/>
                  <a:gd name="T16" fmla="*/ 0 h 455"/>
                  <a:gd name="T17" fmla="*/ 2528 w 2528"/>
                  <a:gd name="T18" fmla="*/ 455 h 45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28" h="455">
                    <a:moveTo>
                      <a:pt x="14" y="0"/>
                    </a:moveTo>
                    <a:lnTo>
                      <a:pt x="2528" y="341"/>
                    </a:lnTo>
                    <a:lnTo>
                      <a:pt x="2480" y="455"/>
                    </a:lnTo>
                    <a:lnTo>
                      <a:pt x="0" y="86"/>
                    </a:lnTo>
                    <a:lnTo>
                      <a:pt x="14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EAEAEA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 1022">
                <a:extLst>
                  <a:ext uri="{FF2B5EF4-FFF2-40B4-BE49-F238E27FC236}">
                    <a16:creationId xmlns:a16="http://schemas.microsoft.com/office/drawing/2014/main" id="{81BEFF9C-A85E-3243-8942-C441D8BD1A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0188" y="2414528"/>
                <a:ext cx="82770" cy="161243"/>
              </a:xfrm>
              <a:custGeom>
                <a:avLst/>
                <a:gdLst>
                  <a:gd name="T0" fmla="*/ 773664160 w 702"/>
                  <a:gd name="T1" fmla="*/ 0 h 1893"/>
                  <a:gd name="T2" fmla="*/ 0 w 702"/>
                  <a:gd name="T3" fmla="*/ 210739916 h 1893"/>
                  <a:gd name="T4" fmla="*/ 193416040 w 702"/>
                  <a:gd name="T5" fmla="*/ 210739916 h 1893"/>
                  <a:gd name="T6" fmla="*/ 967080200 w 702"/>
                  <a:gd name="T7" fmla="*/ 52529017 h 1893"/>
                  <a:gd name="T8" fmla="*/ 773664160 w 702"/>
                  <a:gd name="T9" fmla="*/ 0 h 189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02"/>
                  <a:gd name="T16" fmla="*/ 0 h 1893"/>
                  <a:gd name="T17" fmla="*/ 702 w 702"/>
                  <a:gd name="T18" fmla="*/ 1893 h 189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02" h="1893">
                    <a:moveTo>
                      <a:pt x="579" y="0"/>
                    </a:moveTo>
                    <a:lnTo>
                      <a:pt x="0" y="1869"/>
                    </a:lnTo>
                    <a:lnTo>
                      <a:pt x="114" y="1893"/>
                    </a:lnTo>
                    <a:lnTo>
                      <a:pt x="702" y="51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5" name="Freeform 1023">
                <a:extLst>
                  <a:ext uri="{FF2B5EF4-FFF2-40B4-BE49-F238E27FC236}">
                    <a16:creationId xmlns:a16="http://schemas.microsoft.com/office/drawing/2014/main" id="{95B931A5-208B-3245-8B0B-4322107EA5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74205" y="2443344"/>
                <a:ext cx="89197" cy="186122"/>
              </a:xfrm>
              <a:custGeom>
                <a:avLst/>
                <a:gdLst>
                  <a:gd name="T0" fmla="*/ 969024527 w 756"/>
                  <a:gd name="T1" fmla="*/ 0 h 2184"/>
                  <a:gd name="T2" fmla="*/ 193802074 w 756"/>
                  <a:gd name="T3" fmla="*/ 263660221 h 2184"/>
                  <a:gd name="T4" fmla="*/ 0 w 756"/>
                  <a:gd name="T5" fmla="*/ 263660221 h 2184"/>
                  <a:gd name="T6" fmla="*/ 775222454 w 756"/>
                  <a:gd name="T7" fmla="*/ 52610059 h 2184"/>
                  <a:gd name="T8" fmla="*/ 969024527 w 756"/>
                  <a:gd name="T9" fmla="*/ 0 h 218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6"/>
                  <a:gd name="T16" fmla="*/ 0 h 2184"/>
                  <a:gd name="T17" fmla="*/ 756 w 756"/>
                  <a:gd name="T18" fmla="*/ 2184 h 218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6" h="2184">
                    <a:moveTo>
                      <a:pt x="756" y="0"/>
                    </a:moveTo>
                    <a:lnTo>
                      <a:pt x="138" y="2184"/>
                    </a:lnTo>
                    <a:lnTo>
                      <a:pt x="0" y="2148"/>
                    </a:lnTo>
                    <a:lnTo>
                      <a:pt x="606" y="78"/>
                    </a:lnTo>
                    <a:lnTo>
                      <a:pt x="756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6" name="Freeform 1024">
                <a:extLst>
                  <a:ext uri="{FF2B5EF4-FFF2-40B4-BE49-F238E27FC236}">
                    <a16:creationId xmlns:a16="http://schemas.microsoft.com/office/drawing/2014/main" id="{8A37FA06-635C-7248-A24E-828A10A304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9214" y="2567582"/>
                <a:ext cx="327185" cy="62828"/>
              </a:xfrm>
              <a:custGeom>
                <a:avLst/>
                <a:gdLst>
                  <a:gd name="T0" fmla="*/ 193829444 w 2773"/>
                  <a:gd name="T1" fmla="*/ 0 h 738"/>
                  <a:gd name="T2" fmla="*/ 0 w 2773"/>
                  <a:gd name="T3" fmla="*/ 52443587 h 738"/>
                  <a:gd name="T4" fmla="*/ 2147483646 w 2773"/>
                  <a:gd name="T5" fmla="*/ 104894411 h 738"/>
                  <a:gd name="T6" fmla="*/ 2147483646 w 2773"/>
                  <a:gd name="T7" fmla="*/ 52443587 h 738"/>
                  <a:gd name="T8" fmla="*/ 193829444 w 2773"/>
                  <a:gd name="T9" fmla="*/ 0 h 73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73"/>
                  <a:gd name="T16" fmla="*/ 0 h 738"/>
                  <a:gd name="T17" fmla="*/ 2773 w 2773"/>
                  <a:gd name="T18" fmla="*/ 738 h 73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73" h="738">
                    <a:moveTo>
                      <a:pt x="33" y="0"/>
                    </a:moveTo>
                    <a:lnTo>
                      <a:pt x="0" y="99"/>
                    </a:lnTo>
                    <a:lnTo>
                      <a:pt x="2436" y="738"/>
                    </a:lnTo>
                    <a:cubicBezTo>
                      <a:pt x="2499" y="501"/>
                      <a:pt x="2773" y="727"/>
                      <a:pt x="2373" y="603"/>
                    </a:cubicBezTo>
                    <a:lnTo>
                      <a:pt x="3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CC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7" name="Freeform 1025">
                <a:extLst>
                  <a:ext uri="{FF2B5EF4-FFF2-40B4-BE49-F238E27FC236}">
                    <a16:creationId xmlns:a16="http://schemas.microsoft.com/office/drawing/2014/main" id="{98BDA320-1180-CD48-A7F5-44608C76C1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84138" y="2444918"/>
                <a:ext cx="83549" cy="186909"/>
              </a:xfrm>
              <a:custGeom>
                <a:avLst/>
                <a:gdLst>
                  <a:gd name="T0" fmla="*/ 2147483646 w 637"/>
                  <a:gd name="T1" fmla="*/ 0 h 1659"/>
                  <a:gd name="T2" fmla="*/ 2147483646 w 637"/>
                  <a:gd name="T3" fmla="*/ 0 h 1659"/>
                  <a:gd name="T4" fmla="*/ 295581541 w 637"/>
                  <a:gd name="T5" fmla="*/ 2147483646 h 1659"/>
                  <a:gd name="T6" fmla="*/ 0 w 637"/>
                  <a:gd name="T7" fmla="*/ 2147483646 h 1659"/>
                  <a:gd name="T8" fmla="*/ 2147483646 w 637"/>
                  <a:gd name="T9" fmla="*/ 0 h 165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37"/>
                  <a:gd name="T16" fmla="*/ 0 h 1659"/>
                  <a:gd name="T17" fmla="*/ 637 w 637"/>
                  <a:gd name="T18" fmla="*/ 1659 h 165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37" h="1659">
                    <a:moveTo>
                      <a:pt x="615" y="0"/>
                    </a:moveTo>
                    <a:lnTo>
                      <a:pt x="637" y="0"/>
                    </a:lnTo>
                    <a:lnTo>
                      <a:pt x="68" y="1659"/>
                    </a:lnTo>
                    <a:lnTo>
                      <a:pt x="0" y="1647"/>
                    </a:lnTo>
                    <a:lnTo>
                      <a:pt x="615" y="0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8" name="Freeform 1026">
                <a:extLst>
                  <a:ext uri="{FF2B5EF4-FFF2-40B4-BE49-F238E27FC236}">
                    <a16:creationId xmlns:a16="http://schemas.microsoft.com/office/drawing/2014/main" id="{FB1CA5BD-7158-A04F-9508-790E5CCB8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9603" y="2575928"/>
                <a:ext cx="290961" cy="62041"/>
              </a:xfrm>
              <a:custGeom>
                <a:avLst/>
                <a:gdLst>
                  <a:gd name="T0" fmla="*/ 0 w 2216"/>
                  <a:gd name="T1" fmla="*/ 0 h 550"/>
                  <a:gd name="T2" fmla="*/ 296523134 w 2216"/>
                  <a:gd name="T3" fmla="*/ 324379338 h 550"/>
                  <a:gd name="T4" fmla="*/ 2147483646 w 2216"/>
                  <a:gd name="T5" fmla="*/ 2147483646 h 550"/>
                  <a:gd name="T6" fmla="*/ 2147483646 w 2216"/>
                  <a:gd name="T7" fmla="*/ 2147483646 h 550"/>
                  <a:gd name="T8" fmla="*/ 0 w 2216"/>
                  <a:gd name="T9" fmla="*/ 0 h 5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216"/>
                  <a:gd name="T16" fmla="*/ 0 h 550"/>
                  <a:gd name="T17" fmla="*/ 2216 w 2216"/>
                  <a:gd name="T18" fmla="*/ 550 h 5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216" h="550">
                    <a:moveTo>
                      <a:pt x="0" y="0"/>
                    </a:moveTo>
                    <a:lnTo>
                      <a:pt x="9" y="57"/>
                    </a:lnTo>
                    <a:lnTo>
                      <a:pt x="2164" y="550"/>
                    </a:lnTo>
                    <a:lnTo>
                      <a:pt x="2216" y="496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29" name="Group 1027">
                <a:extLst>
                  <a:ext uri="{FF2B5EF4-FFF2-40B4-BE49-F238E27FC236}">
                    <a16:creationId xmlns:a16="http://schemas.microsoft.com/office/drawing/2014/main" id="{908D6274-67A1-C345-8CBA-D3B16E2149C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594735" y="2642220"/>
                <a:ext cx="98740" cy="36846"/>
                <a:chOff x="1740" y="2642"/>
                <a:chExt cx="752" cy="327"/>
              </a:xfrm>
            </p:grpSpPr>
            <p:sp>
              <p:nvSpPr>
                <p:cNvPr id="136" name="Freeform 1028">
                  <a:extLst>
                    <a:ext uri="{FF2B5EF4-FFF2-40B4-BE49-F238E27FC236}">
                      <a16:creationId xmlns:a16="http://schemas.microsoft.com/office/drawing/2014/main" id="{E9365248-FD41-3849-AA52-340146C7B0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40" y="2642"/>
                  <a:ext cx="752" cy="327"/>
                </a:xfrm>
                <a:custGeom>
                  <a:avLst/>
                  <a:gdLst>
                    <a:gd name="T0" fmla="*/ 293 w 752"/>
                    <a:gd name="T1" fmla="*/ 0 h 327"/>
                    <a:gd name="T2" fmla="*/ 752 w 752"/>
                    <a:gd name="T3" fmla="*/ 124 h 327"/>
                    <a:gd name="T4" fmla="*/ 470 w 752"/>
                    <a:gd name="T5" fmla="*/ 327 h 327"/>
                    <a:gd name="T6" fmla="*/ 0 w 752"/>
                    <a:gd name="T7" fmla="*/ 183 h 327"/>
                    <a:gd name="T8" fmla="*/ 293 w 752"/>
                    <a:gd name="T9" fmla="*/ 0 h 327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52"/>
                    <a:gd name="T16" fmla="*/ 0 h 327"/>
                    <a:gd name="T17" fmla="*/ 752 w 752"/>
                    <a:gd name="T18" fmla="*/ 327 h 327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52" h="327">
                      <a:moveTo>
                        <a:pt x="293" y="0"/>
                      </a:moveTo>
                      <a:lnTo>
                        <a:pt x="752" y="124"/>
                      </a:lnTo>
                      <a:lnTo>
                        <a:pt x="470" y="327"/>
                      </a:lnTo>
                      <a:lnTo>
                        <a:pt x="0" y="183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7" name="Freeform 1029">
                  <a:extLst>
                    <a:ext uri="{FF2B5EF4-FFF2-40B4-BE49-F238E27FC236}">
                      <a16:creationId xmlns:a16="http://schemas.microsoft.com/office/drawing/2014/main" id="{78250CDF-115E-EB40-8085-7A36B5B407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4" y="2649"/>
                  <a:ext cx="726" cy="311"/>
                </a:xfrm>
                <a:custGeom>
                  <a:avLst/>
                  <a:gdLst>
                    <a:gd name="T0" fmla="*/ 282 w 726"/>
                    <a:gd name="T1" fmla="*/ 0 h 311"/>
                    <a:gd name="T2" fmla="*/ 726 w 726"/>
                    <a:gd name="T3" fmla="*/ 119 h 311"/>
                    <a:gd name="T4" fmla="*/ 457 w 726"/>
                    <a:gd name="T5" fmla="*/ 311 h 311"/>
                    <a:gd name="T6" fmla="*/ 0 w 726"/>
                    <a:gd name="T7" fmla="*/ 173 h 311"/>
                    <a:gd name="T8" fmla="*/ 282 w 726"/>
                    <a:gd name="T9" fmla="*/ 0 h 311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26"/>
                    <a:gd name="T16" fmla="*/ 0 h 311"/>
                    <a:gd name="T17" fmla="*/ 726 w 726"/>
                    <a:gd name="T18" fmla="*/ 311 h 311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26" h="311">
                      <a:moveTo>
                        <a:pt x="282" y="0"/>
                      </a:moveTo>
                      <a:lnTo>
                        <a:pt x="726" y="119"/>
                      </a:lnTo>
                      <a:lnTo>
                        <a:pt x="457" y="311"/>
                      </a:lnTo>
                      <a:lnTo>
                        <a:pt x="0" y="173"/>
                      </a:lnTo>
                      <a:lnTo>
                        <a:pt x="282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4D4D4D"/>
                    </a:gs>
                    <a:gs pos="100000">
                      <a:srgbClr val="DDDDDD"/>
                    </a:gs>
                  </a:gsLst>
                  <a:lin ang="189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8" name="Freeform 1030">
                  <a:extLst>
                    <a:ext uri="{FF2B5EF4-FFF2-40B4-BE49-F238E27FC236}">
                      <a16:creationId xmlns:a16="http://schemas.microsoft.com/office/drawing/2014/main" id="{988C5293-1575-4548-ABDA-D579495C97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8" y="2770"/>
                  <a:ext cx="258" cy="100"/>
                </a:xfrm>
                <a:custGeom>
                  <a:avLst/>
                  <a:gdLst>
                    <a:gd name="T0" fmla="*/ 0 w 258"/>
                    <a:gd name="T1" fmla="*/ 44 h 100"/>
                    <a:gd name="T2" fmla="*/ 75 w 258"/>
                    <a:gd name="T3" fmla="*/ 0 h 100"/>
                    <a:gd name="T4" fmla="*/ 258 w 258"/>
                    <a:gd name="T5" fmla="*/ 50 h 100"/>
                    <a:gd name="T6" fmla="*/ 183 w 258"/>
                    <a:gd name="T7" fmla="*/ 100 h 100"/>
                    <a:gd name="T8" fmla="*/ 0 w 258"/>
                    <a:gd name="T9" fmla="*/ 44 h 1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58"/>
                    <a:gd name="T16" fmla="*/ 0 h 100"/>
                    <a:gd name="T17" fmla="*/ 258 w 258"/>
                    <a:gd name="T18" fmla="*/ 100 h 10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58" h="100">
                      <a:moveTo>
                        <a:pt x="0" y="44"/>
                      </a:moveTo>
                      <a:lnTo>
                        <a:pt x="75" y="0"/>
                      </a:lnTo>
                      <a:lnTo>
                        <a:pt x="258" y="50"/>
                      </a:lnTo>
                      <a:lnTo>
                        <a:pt x="183" y="100"/>
                      </a:lnTo>
                      <a:lnTo>
                        <a:pt x="0" y="4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9" name="Freeform 1031">
                  <a:extLst>
                    <a:ext uri="{FF2B5EF4-FFF2-40B4-BE49-F238E27FC236}">
                      <a16:creationId xmlns:a16="http://schemas.microsoft.com/office/drawing/2014/main" id="{9AE60629-4F3A-0D40-93D3-C403AB27E3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9" y="2816"/>
                  <a:ext cx="194" cy="63"/>
                </a:xfrm>
                <a:custGeom>
                  <a:avLst/>
                  <a:gdLst>
                    <a:gd name="T0" fmla="*/ 12 w 194"/>
                    <a:gd name="T1" fmla="*/ 0 h 63"/>
                    <a:gd name="T2" fmla="*/ 194 w 194"/>
                    <a:gd name="T3" fmla="*/ 53 h 63"/>
                    <a:gd name="T4" fmla="*/ 180 w 194"/>
                    <a:gd name="T5" fmla="*/ 63 h 63"/>
                    <a:gd name="T6" fmla="*/ 0 w 194"/>
                    <a:gd name="T7" fmla="*/ 9 h 63"/>
                    <a:gd name="T8" fmla="*/ 12 w 194"/>
                    <a:gd name="T9" fmla="*/ 0 h 6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94"/>
                    <a:gd name="T16" fmla="*/ 0 h 63"/>
                    <a:gd name="T17" fmla="*/ 194 w 194"/>
                    <a:gd name="T18" fmla="*/ 63 h 6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94" h="63">
                      <a:moveTo>
                        <a:pt x="12" y="0"/>
                      </a:moveTo>
                      <a:lnTo>
                        <a:pt x="194" y="53"/>
                      </a:lnTo>
                      <a:lnTo>
                        <a:pt x="180" y="63"/>
                      </a:lnTo>
                      <a:lnTo>
                        <a:pt x="0" y="9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0" name="Freeform 1032">
                  <a:extLst>
                    <a:ext uri="{FF2B5EF4-FFF2-40B4-BE49-F238E27FC236}">
                      <a16:creationId xmlns:a16="http://schemas.microsoft.com/office/drawing/2014/main" id="{DC69D46B-F982-FA4F-988B-C914EB1CF4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0" y="2834"/>
                  <a:ext cx="258" cy="102"/>
                </a:xfrm>
                <a:custGeom>
                  <a:avLst/>
                  <a:gdLst>
                    <a:gd name="T0" fmla="*/ 0 w 258"/>
                    <a:gd name="T1" fmla="*/ 46 h 102"/>
                    <a:gd name="T2" fmla="*/ 71 w 258"/>
                    <a:gd name="T3" fmla="*/ 0 h 102"/>
                    <a:gd name="T4" fmla="*/ 258 w 258"/>
                    <a:gd name="T5" fmla="*/ 52 h 102"/>
                    <a:gd name="T6" fmla="*/ 183 w 258"/>
                    <a:gd name="T7" fmla="*/ 102 h 102"/>
                    <a:gd name="T8" fmla="*/ 0 w 258"/>
                    <a:gd name="T9" fmla="*/ 46 h 10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58"/>
                    <a:gd name="T16" fmla="*/ 0 h 102"/>
                    <a:gd name="T17" fmla="*/ 258 w 258"/>
                    <a:gd name="T18" fmla="*/ 102 h 10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58" h="102">
                      <a:moveTo>
                        <a:pt x="0" y="46"/>
                      </a:moveTo>
                      <a:lnTo>
                        <a:pt x="71" y="0"/>
                      </a:lnTo>
                      <a:lnTo>
                        <a:pt x="258" y="52"/>
                      </a:lnTo>
                      <a:lnTo>
                        <a:pt x="183" y="102"/>
                      </a:lnTo>
                      <a:lnTo>
                        <a:pt x="0" y="4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1" name="Freeform 1033">
                  <a:extLst>
                    <a:ext uri="{FF2B5EF4-FFF2-40B4-BE49-F238E27FC236}">
                      <a16:creationId xmlns:a16="http://schemas.microsoft.com/office/drawing/2014/main" id="{CAD1A2DA-1C1E-8E47-B9D1-9F88DE7FFB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11" y="2882"/>
                  <a:ext cx="194" cy="63"/>
                </a:xfrm>
                <a:custGeom>
                  <a:avLst/>
                  <a:gdLst>
                    <a:gd name="T0" fmla="*/ 12 w 194"/>
                    <a:gd name="T1" fmla="*/ 0 h 63"/>
                    <a:gd name="T2" fmla="*/ 194 w 194"/>
                    <a:gd name="T3" fmla="*/ 53 h 63"/>
                    <a:gd name="T4" fmla="*/ 180 w 194"/>
                    <a:gd name="T5" fmla="*/ 63 h 63"/>
                    <a:gd name="T6" fmla="*/ 0 w 194"/>
                    <a:gd name="T7" fmla="*/ 9 h 63"/>
                    <a:gd name="T8" fmla="*/ 12 w 194"/>
                    <a:gd name="T9" fmla="*/ 0 h 6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94"/>
                    <a:gd name="T16" fmla="*/ 0 h 63"/>
                    <a:gd name="T17" fmla="*/ 194 w 194"/>
                    <a:gd name="T18" fmla="*/ 63 h 6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94" h="63">
                      <a:moveTo>
                        <a:pt x="12" y="0"/>
                      </a:moveTo>
                      <a:lnTo>
                        <a:pt x="194" y="53"/>
                      </a:lnTo>
                      <a:lnTo>
                        <a:pt x="180" y="63"/>
                      </a:lnTo>
                      <a:lnTo>
                        <a:pt x="0" y="9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000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30" name="Freeform 1034">
                <a:extLst>
                  <a:ext uri="{FF2B5EF4-FFF2-40B4-BE49-F238E27FC236}">
                    <a16:creationId xmlns:a16="http://schemas.microsoft.com/office/drawing/2014/main" id="{111933AC-AC01-4849-940B-5F48841200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63780" y="2647731"/>
                <a:ext cx="119578" cy="80936"/>
              </a:xfrm>
              <a:custGeom>
                <a:avLst/>
                <a:gdLst>
                  <a:gd name="T0" fmla="*/ 213221464 w 990"/>
                  <a:gd name="T1" fmla="*/ 1090686587 h 792"/>
                  <a:gd name="T2" fmla="*/ 1915477586 w 990"/>
                  <a:gd name="T3" fmla="*/ 0 h 792"/>
                  <a:gd name="T4" fmla="*/ 1915477586 w 990"/>
                  <a:gd name="T5" fmla="*/ 108859840 h 792"/>
                  <a:gd name="T6" fmla="*/ 0 w 990"/>
                  <a:gd name="T7" fmla="*/ 1090686587 h 792"/>
                  <a:gd name="T8" fmla="*/ 213221464 w 990"/>
                  <a:gd name="T9" fmla="*/ 1090686587 h 79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990"/>
                  <a:gd name="T16" fmla="*/ 0 h 792"/>
                  <a:gd name="T17" fmla="*/ 990 w 990"/>
                  <a:gd name="T18" fmla="*/ 792 h 79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990" h="792">
                    <a:moveTo>
                      <a:pt x="3" y="738"/>
                    </a:moveTo>
                    <a:lnTo>
                      <a:pt x="990" y="0"/>
                    </a:lnTo>
                    <a:lnTo>
                      <a:pt x="987" y="60"/>
                    </a:lnTo>
                    <a:lnTo>
                      <a:pt x="0" y="792"/>
                    </a:lnTo>
                    <a:lnTo>
                      <a:pt x="3" y="738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" name="Freeform 1035">
                <a:extLst>
                  <a:ext uri="{FF2B5EF4-FFF2-40B4-BE49-F238E27FC236}">
                    <a16:creationId xmlns:a16="http://schemas.microsoft.com/office/drawing/2014/main" id="{1907A8A7-5839-9D45-8891-4ACAF36404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8602" y="2654187"/>
                <a:ext cx="305957" cy="73850"/>
              </a:xfrm>
              <a:custGeom>
                <a:avLst/>
                <a:gdLst>
                  <a:gd name="T0" fmla="*/ 213486572 w 2532"/>
                  <a:gd name="T1" fmla="*/ 0 h 723"/>
                  <a:gd name="T2" fmla="*/ 213486572 w 2532"/>
                  <a:gd name="T3" fmla="*/ 0 h 723"/>
                  <a:gd name="T4" fmla="*/ 2147483646 w 2532"/>
                  <a:gd name="T5" fmla="*/ 979380008 h 723"/>
                  <a:gd name="T6" fmla="*/ 2147483646 w 2532"/>
                  <a:gd name="T7" fmla="*/ 1088085165 h 723"/>
                  <a:gd name="T8" fmla="*/ 0 w 2532"/>
                  <a:gd name="T9" fmla="*/ 108705259 h 723"/>
                  <a:gd name="T10" fmla="*/ 213486572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2" name="Freeform 1036">
                <a:extLst>
                  <a:ext uri="{FF2B5EF4-FFF2-40B4-BE49-F238E27FC236}">
                    <a16:creationId xmlns:a16="http://schemas.microsoft.com/office/drawing/2014/main" id="{347DB38E-AC53-D346-90F3-7B633E54A6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8797" y="2640645"/>
                <a:ext cx="3311" cy="14959"/>
              </a:xfrm>
              <a:custGeom>
                <a:avLst/>
                <a:gdLst>
                  <a:gd name="T0" fmla="*/ 262278191 w 26"/>
                  <a:gd name="T1" fmla="*/ 107489981 h 147"/>
                  <a:gd name="T2" fmla="*/ 262278191 w 26"/>
                  <a:gd name="T3" fmla="*/ 214969480 h 147"/>
                  <a:gd name="T4" fmla="*/ 0 w 26"/>
                  <a:gd name="T5" fmla="*/ 214969480 h 147"/>
                  <a:gd name="T6" fmla="*/ 262278191 w 26"/>
                  <a:gd name="T7" fmla="*/ 0 h 147"/>
                  <a:gd name="T8" fmla="*/ 262278191 w 26"/>
                  <a:gd name="T9" fmla="*/ 107489981 h 14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7"/>
                  <a:gd name="T17" fmla="*/ 26 w 26"/>
                  <a:gd name="T18" fmla="*/ 147 h 14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7">
                    <a:moveTo>
                      <a:pt x="26" y="10"/>
                    </a:moveTo>
                    <a:lnTo>
                      <a:pt x="23" y="147"/>
                    </a:lnTo>
                    <a:lnTo>
                      <a:pt x="0" y="144"/>
                    </a:lnTo>
                    <a:lnTo>
                      <a:pt x="3" y="0"/>
                    </a:lnTo>
                    <a:lnTo>
                      <a:pt x="26" y="1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3" name="Freeform 1037">
                <a:extLst>
                  <a:ext uri="{FF2B5EF4-FFF2-40B4-BE49-F238E27FC236}">
                    <a16:creationId xmlns:a16="http://schemas.microsoft.com/office/drawing/2014/main" id="{482826B7-9642-934F-A41F-EC45A8EDB2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8992" y="2579707"/>
                <a:ext cx="142170" cy="61883"/>
              </a:xfrm>
              <a:custGeom>
                <a:avLst/>
                <a:gdLst>
                  <a:gd name="T0" fmla="*/ 2136125890 w 1176"/>
                  <a:gd name="T1" fmla="*/ 0 h 606"/>
                  <a:gd name="T2" fmla="*/ 0 w 1176"/>
                  <a:gd name="T3" fmla="*/ 870000945 h 606"/>
                  <a:gd name="T4" fmla="*/ 213789467 w 1176"/>
                  <a:gd name="T5" fmla="*/ 870000945 h 606"/>
                  <a:gd name="T6" fmla="*/ 2136125890 w 1176"/>
                  <a:gd name="T7" fmla="*/ 108617123 h 606"/>
                  <a:gd name="T8" fmla="*/ 2136125890 w 1176"/>
                  <a:gd name="T9" fmla="*/ 0 h 60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76"/>
                  <a:gd name="T16" fmla="*/ 0 h 606"/>
                  <a:gd name="T17" fmla="*/ 1176 w 1176"/>
                  <a:gd name="T18" fmla="*/ 606 h 60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76" h="606">
                    <a:moveTo>
                      <a:pt x="1170" y="0"/>
                    </a:moveTo>
                    <a:lnTo>
                      <a:pt x="0" y="597"/>
                    </a:lnTo>
                    <a:lnTo>
                      <a:pt x="30" y="606"/>
                    </a:lnTo>
                    <a:lnTo>
                      <a:pt x="1176" y="18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4" name="Freeform 1038">
                <a:extLst>
                  <a:ext uri="{FF2B5EF4-FFF2-40B4-BE49-F238E27FC236}">
                    <a16:creationId xmlns:a16="http://schemas.microsoft.com/office/drawing/2014/main" id="{C70BEE19-F00C-3646-A7CE-9487D7BD30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68535" y="2643795"/>
                <a:ext cx="290182" cy="71016"/>
              </a:xfrm>
              <a:custGeom>
                <a:avLst/>
                <a:gdLst>
                  <a:gd name="T0" fmla="*/ 173112702 w 2532"/>
                  <a:gd name="T1" fmla="*/ 0 h 723"/>
                  <a:gd name="T2" fmla="*/ 173112702 w 2532"/>
                  <a:gd name="T3" fmla="*/ 0 h 723"/>
                  <a:gd name="T4" fmla="*/ 2069773885 w 2532"/>
                  <a:gd name="T5" fmla="*/ 558173482 h 723"/>
                  <a:gd name="T6" fmla="*/ 2069773885 w 2532"/>
                  <a:gd name="T7" fmla="*/ 558173482 h 723"/>
                  <a:gd name="T8" fmla="*/ 0 w 2532"/>
                  <a:gd name="T9" fmla="*/ 92871346 h 723"/>
                  <a:gd name="T10" fmla="*/ 173112702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5" name="Freeform 1039">
                <a:extLst>
                  <a:ext uri="{FF2B5EF4-FFF2-40B4-BE49-F238E27FC236}">
                    <a16:creationId xmlns:a16="http://schemas.microsoft.com/office/drawing/2014/main" id="{F081DB6F-6F88-2A45-945A-31D4FCEA0B50}"/>
                  </a:ext>
                </a:extLst>
              </p:cNvPr>
              <p:cNvSpPr>
                <a:spLocks/>
              </p:cNvSpPr>
              <p:nvPr/>
            </p:nvSpPr>
            <p:spPr bwMode="auto">
              <a:xfrm flipV="1">
                <a:off x="7758327" y="2638756"/>
                <a:ext cx="118410" cy="73535"/>
              </a:xfrm>
              <a:custGeom>
                <a:avLst/>
                <a:gdLst>
                  <a:gd name="T0" fmla="*/ 0 w 2532"/>
                  <a:gd name="T1" fmla="*/ 0 h 723"/>
                  <a:gd name="T2" fmla="*/ 0 w 2532"/>
                  <a:gd name="T3" fmla="*/ 0 h 723"/>
                  <a:gd name="T4" fmla="*/ 0 w 2532"/>
                  <a:gd name="T5" fmla="*/ 962694895 h 723"/>
                  <a:gd name="T6" fmla="*/ 0 w 2532"/>
                  <a:gd name="T7" fmla="*/ 962694895 h 723"/>
                  <a:gd name="T8" fmla="*/ 0 w 2532"/>
                  <a:gd name="T9" fmla="*/ 107314314 h 723"/>
                  <a:gd name="T10" fmla="*/ 0 w 2532"/>
                  <a:gd name="T11" fmla="*/ 0 h 72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532"/>
                  <a:gd name="T19" fmla="*/ 0 h 723"/>
                  <a:gd name="T20" fmla="*/ 2532 w 2532"/>
                  <a:gd name="T21" fmla="*/ 723 h 72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532" h="723">
                    <a:moveTo>
                      <a:pt x="6" y="0"/>
                    </a:moveTo>
                    <a:cubicBezTo>
                      <a:pt x="16" y="0"/>
                      <a:pt x="26" y="0"/>
                      <a:pt x="36" y="0"/>
                    </a:cubicBezTo>
                    <a:lnTo>
                      <a:pt x="2532" y="678"/>
                    </a:lnTo>
                    <a:lnTo>
                      <a:pt x="2529" y="723"/>
                    </a:lnTo>
                    <a:lnTo>
                      <a:pt x="0" y="2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47" name="Text Box 170">
              <a:extLst>
                <a:ext uri="{FF2B5EF4-FFF2-40B4-BE49-F238E27FC236}">
                  <a16:creationId xmlns:a16="http://schemas.microsoft.com/office/drawing/2014/main" id="{F105D957-81EB-E14C-BDDB-F128807155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89203" y="4119287"/>
              <a:ext cx="3616119" cy="722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arriving </a:t>
              </a:r>
              <a:r>
                <a:rPr kumimoji="0" lang="en-US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DHCP client</a:t>
              </a:r>
              <a:r>
                <a:rPr kumimoji="0" lang="en-US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 needs </a:t>
              </a:r>
            </a:p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address in this network</a:t>
              </a:r>
            </a:p>
          </p:txBody>
        </p:sp>
        <p:sp>
          <p:nvSpPr>
            <p:cNvPr id="148" name="AutoShape 232">
              <a:extLst>
                <a:ext uri="{FF2B5EF4-FFF2-40B4-BE49-F238E27FC236}">
                  <a16:creationId xmlns:a16="http://schemas.microsoft.com/office/drawing/2014/main" id="{379B57A5-C9FD-C14F-BE82-93189A5CF9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7296" y="3433832"/>
              <a:ext cx="976312" cy="374650"/>
            </a:xfrm>
            <a:prstGeom prst="leftArrow">
              <a:avLst>
                <a:gd name="adj1" fmla="val 50000"/>
                <a:gd name="adj2" fmla="val 65148"/>
              </a:avLst>
            </a:prstGeom>
            <a:gradFill rotWithShape="1">
              <a:gsLst>
                <a:gs pos="0">
                  <a:srgbClr val="CC0000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8F849E6C-1D79-8C49-A7AC-4249EA5279D4}"/>
              </a:ext>
            </a:extLst>
          </p:cNvPr>
          <p:cNvSpPr txBox="1"/>
          <p:nvPr/>
        </p:nvSpPr>
        <p:spPr>
          <a:xfrm>
            <a:off x="7145867" y="1456267"/>
            <a:ext cx="46905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Typically, DHCP server will be  co-located in router, serving all subnets to which router is attached</a:t>
            </a:r>
          </a:p>
        </p:txBody>
      </p:sp>
    </p:spTree>
    <p:extLst>
      <p:ext uri="{BB962C8B-B14F-4D97-AF65-F5344CB8AC3E}">
        <p14:creationId xmlns:p14="http://schemas.microsoft.com/office/powerpoint/2010/main" val="2623115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236E45-D353-3946-A538-2B642758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144"/>
            <a:ext cx="10515600" cy="894622"/>
          </a:xfrm>
        </p:spPr>
        <p:txBody>
          <a:bodyPr/>
          <a:lstStyle/>
          <a:p>
            <a:r>
              <a:rPr lang="en-US" dirty="0"/>
              <a:t>DHCP client-server scenario</a:t>
            </a:r>
          </a:p>
        </p:txBody>
      </p:sp>
      <p:sp>
        <p:nvSpPr>
          <p:cNvPr id="142" name="Text Box 7">
            <a:extLst>
              <a:ext uri="{FF2B5EF4-FFF2-40B4-BE49-F238E27FC236}">
                <a16:creationId xmlns:a16="http://schemas.microsoft.com/office/drawing/2014/main" id="{1D19189E-02B8-0541-BE55-44833EE82B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3536" y="1300439"/>
            <a:ext cx="234218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DHCP server: 223.1.2.5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5DF7EEB-9720-284A-92D7-2D1E47C29AAD}"/>
              </a:ext>
            </a:extLst>
          </p:cNvPr>
          <p:cNvSpPr/>
          <p:nvPr/>
        </p:nvSpPr>
        <p:spPr>
          <a:xfrm>
            <a:off x="8680174" y="1466575"/>
            <a:ext cx="2066580" cy="329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Arriving client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0" name="Line 10">
            <a:extLst>
              <a:ext uri="{FF2B5EF4-FFF2-40B4-BE49-F238E27FC236}">
                <a16:creationId xmlns:a16="http://schemas.microsoft.com/office/drawing/2014/main" id="{67EC9EDF-79D3-EB4F-9099-CA78BCA4C23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572552" y="2256526"/>
            <a:ext cx="11113" cy="4027487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71" name="Line 11">
            <a:extLst>
              <a:ext uri="{FF2B5EF4-FFF2-40B4-BE49-F238E27FC236}">
                <a16:creationId xmlns:a16="http://schemas.microsoft.com/office/drawing/2014/main" id="{6034E136-EDC6-8643-B115-9FC7BB4F95D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098515" y="2332726"/>
            <a:ext cx="11112" cy="414020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472" name="Group 471">
            <a:extLst>
              <a:ext uri="{FF2B5EF4-FFF2-40B4-BE49-F238E27FC236}">
                <a16:creationId xmlns:a16="http://schemas.microsoft.com/office/drawing/2014/main" id="{38426D92-459D-A14B-B97A-8F5E44CEFDDE}"/>
              </a:ext>
            </a:extLst>
          </p:cNvPr>
          <p:cNvGrpSpPr>
            <a:grpSpLocks/>
          </p:cNvGrpSpPr>
          <p:nvPr/>
        </p:nvGrpSpPr>
        <p:grpSpPr bwMode="auto">
          <a:xfrm>
            <a:off x="4617002" y="1435788"/>
            <a:ext cx="4395788" cy="1401763"/>
            <a:chOff x="1860550" y="1343025"/>
            <a:chExt cx="4395788" cy="1401763"/>
          </a:xfrm>
        </p:grpSpPr>
        <p:sp>
          <p:nvSpPr>
            <p:cNvPr id="473" name="Line 9">
              <a:extLst>
                <a:ext uri="{FF2B5EF4-FFF2-40B4-BE49-F238E27FC236}">
                  <a16:creationId xmlns:a16="http://schemas.microsoft.com/office/drawing/2014/main" id="{9AB82C2F-07EF-864E-A283-49BB59741A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860550" y="2208213"/>
              <a:ext cx="4395788" cy="536575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74" name="Group 23">
              <a:extLst>
                <a:ext uri="{FF2B5EF4-FFF2-40B4-BE49-F238E27FC236}">
                  <a16:creationId xmlns:a16="http://schemas.microsoft.com/office/drawing/2014/main" id="{D0C9D13C-9859-B043-ADC4-125DFAF1B92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89313" y="1343025"/>
              <a:ext cx="2673350" cy="1116013"/>
              <a:chOff x="11865" y="3885"/>
              <a:chExt cx="3720" cy="1260"/>
            </a:xfrm>
          </p:grpSpPr>
          <p:sp>
            <p:nvSpPr>
              <p:cNvPr id="475" name="Text Box 24">
                <a:extLst>
                  <a:ext uri="{FF2B5EF4-FFF2-40B4-BE49-F238E27FC236}">
                    <a16:creationId xmlns:a16="http://schemas.microsoft.com/office/drawing/2014/main" id="{A1CB1351-B081-1A4A-B8E2-96D920A4898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865" y="3885"/>
                <a:ext cx="2062" cy="49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2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DHCP discover</a:t>
                </a:r>
                <a:endParaRPr kumimoji="0" lang="en-US" alt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902030302020204" pitchFamily="66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76" name="Text Box 25">
                <a:extLst>
                  <a:ext uri="{FF2B5EF4-FFF2-40B4-BE49-F238E27FC236}">
                    <a16:creationId xmlns:a16="http://schemas.microsoft.com/office/drawing/2014/main" id="{D75D19C8-9AF4-5D4E-B0BC-7079C2738B3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015" y="4231"/>
                <a:ext cx="3570" cy="914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src : 0.0.0.0, 68     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dest.: 255.255.255.255,67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yiaddr:    0.0.0.0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transaction ID: 654</a:t>
                </a:r>
                <a:endPara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902030302020204" pitchFamily="66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</p:grpSp>
      <p:sp>
        <p:nvSpPr>
          <p:cNvPr id="477" name="Line 26">
            <a:extLst>
              <a:ext uri="{FF2B5EF4-FFF2-40B4-BE49-F238E27FC236}">
                <a16:creationId xmlns:a16="http://schemas.microsoft.com/office/drawing/2014/main" id="{EB5D2AEF-1102-C74A-AD3D-1E9590F3FE47}"/>
              </a:ext>
            </a:extLst>
          </p:cNvPr>
          <p:cNvSpPr>
            <a:spLocks noChangeShapeType="1"/>
          </p:cNvSpPr>
          <p:nvPr/>
        </p:nvSpPr>
        <p:spPr bwMode="auto">
          <a:xfrm>
            <a:off x="4659865" y="3286813"/>
            <a:ext cx="4395787" cy="538163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478" name="Group 477">
            <a:extLst>
              <a:ext uri="{FF2B5EF4-FFF2-40B4-BE49-F238E27FC236}">
                <a16:creationId xmlns:a16="http://schemas.microsoft.com/office/drawing/2014/main" id="{EA0A4D15-81C4-D44B-B9EE-CDD499A517AD}"/>
              </a:ext>
            </a:extLst>
          </p:cNvPr>
          <p:cNvGrpSpPr>
            <a:grpSpLocks/>
          </p:cNvGrpSpPr>
          <p:nvPr/>
        </p:nvGrpSpPr>
        <p:grpSpPr bwMode="auto">
          <a:xfrm>
            <a:off x="6318802" y="2672451"/>
            <a:ext cx="2520950" cy="1217612"/>
            <a:chOff x="3562350" y="2579688"/>
            <a:chExt cx="2520950" cy="1217612"/>
          </a:xfrm>
        </p:grpSpPr>
        <p:sp>
          <p:nvSpPr>
            <p:cNvPr id="479" name="Text Box 27">
              <a:extLst>
                <a:ext uri="{FF2B5EF4-FFF2-40B4-BE49-F238E27FC236}">
                  <a16:creationId xmlns:a16="http://schemas.microsoft.com/office/drawing/2014/main" id="{6E299010-BB21-704E-A840-28D9C8C7A2E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2350" y="2579688"/>
              <a:ext cx="1379538" cy="330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DHCP offer</a:t>
              </a:r>
              <a:endPara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80" name="Text Box 28">
              <a:extLst>
                <a:ext uri="{FF2B5EF4-FFF2-40B4-BE49-F238E27FC236}">
                  <a16:creationId xmlns:a16="http://schemas.microsoft.com/office/drawing/2014/main" id="{9EEF2D13-4B17-764F-BAB8-4EA518AE26D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59188" y="2832100"/>
              <a:ext cx="2424112" cy="9652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src: 223.1.2.5, 67      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dest:  255.255.255.255, 68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yiaddrr: 223.1.2.4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transaction ID: 654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lifetime: 3600 secs</a:t>
              </a:r>
              <a:endParaRPr kumimoji="0" lang="en-US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481" name="Line 29">
            <a:extLst>
              <a:ext uri="{FF2B5EF4-FFF2-40B4-BE49-F238E27FC236}">
                <a16:creationId xmlns:a16="http://schemas.microsoft.com/office/drawing/2014/main" id="{5EA35BF7-C937-0542-A060-15EB6930F6E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551915" y="4515538"/>
            <a:ext cx="4395787" cy="536575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482" name="Group 481">
            <a:extLst>
              <a:ext uri="{FF2B5EF4-FFF2-40B4-BE49-F238E27FC236}">
                <a16:creationId xmlns:a16="http://schemas.microsoft.com/office/drawing/2014/main" id="{198087C9-C76C-F249-A1FC-333C608112E9}"/>
              </a:ext>
            </a:extLst>
          </p:cNvPr>
          <p:cNvGrpSpPr>
            <a:grpSpLocks/>
          </p:cNvGrpSpPr>
          <p:nvPr/>
        </p:nvGrpSpPr>
        <p:grpSpPr bwMode="auto">
          <a:xfrm>
            <a:off x="4723365" y="3858313"/>
            <a:ext cx="2887662" cy="1260475"/>
            <a:chOff x="1966913" y="3765550"/>
            <a:chExt cx="2887662" cy="1260475"/>
          </a:xfrm>
        </p:grpSpPr>
        <p:sp>
          <p:nvSpPr>
            <p:cNvPr id="483" name="Text Box 30">
              <a:extLst>
                <a:ext uri="{FF2B5EF4-FFF2-40B4-BE49-F238E27FC236}">
                  <a16:creationId xmlns:a16="http://schemas.microsoft.com/office/drawing/2014/main" id="{F5A6EAB0-078C-FF40-8770-174AB434FC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66913" y="3765550"/>
              <a:ext cx="1379537" cy="3286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DHCP request</a:t>
              </a:r>
              <a:endPara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84" name="Text Box 31">
              <a:extLst>
                <a:ext uri="{FF2B5EF4-FFF2-40B4-BE49-F238E27FC236}">
                  <a16:creationId xmlns:a16="http://schemas.microsoft.com/office/drawing/2014/main" id="{E7B19BFD-A847-E948-9664-EB16430F2A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97088" y="4027488"/>
              <a:ext cx="2757487" cy="99853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src:  0.0.0.0, 68     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dest::  255.255.255.255, 67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yiaddrr: 223.1.2.4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transaction ID: 655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lifetime: 3600 secs</a:t>
              </a:r>
              <a:endPara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485" name="Line 32">
            <a:extLst>
              <a:ext uri="{FF2B5EF4-FFF2-40B4-BE49-F238E27FC236}">
                <a16:creationId xmlns:a16="http://schemas.microsoft.com/office/drawing/2014/main" id="{5E63DBBD-3511-514F-88D5-CFDCF69B2C7C}"/>
              </a:ext>
            </a:extLst>
          </p:cNvPr>
          <p:cNvSpPr>
            <a:spLocks noChangeShapeType="1"/>
          </p:cNvSpPr>
          <p:nvPr/>
        </p:nvSpPr>
        <p:spPr bwMode="auto">
          <a:xfrm>
            <a:off x="4637640" y="5545826"/>
            <a:ext cx="4395787" cy="538162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486" name="Group 485">
            <a:extLst>
              <a:ext uri="{FF2B5EF4-FFF2-40B4-BE49-F238E27FC236}">
                <a16:creationId xmlns:a16="http://schemas.microsoft.com/office/drawing/2014/main" id="{9BEFF555-8D52-0D42-B0AC-4C88682D833A}"/>
              </a:ext>
            </a:extLst>
          </p:cNvPr>
          <p:cNvGrpSpPr>
            <a:grpSpLocks/>
          </p:cNvGrpSpPr>
          <p:nvPr/>
        </p:nvGrpSpPr>
        <p:grpSpPr bwMode="auto">
          <a:xfrm>
            <a:off x="6275940" y="5261663"/>
            <a:ext cx="2509837" cy="1271588"/>
            <a:chOff x="3519488" y="5168900"/>
            <a:chExt cx="2509837" cy="1271588"/>
          </a:xfrm>
        </p:grpSpPr>
        <p:sp>
          <p:nvSpPr>
            <p:cNvPr id="487" name="Text Box 33">
              <a:extLst>
                <a:ext uri="{FF2B5EF4-FFF2-40B4-BE49-F238E27FC236}">
                  <a16:creationId xmlns:a16="http://schemas.microsoft.com/office/drawing/2014/main" id="{9734D3E6-F193-224F-93B7-9AE5FEEBD1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19488" y="5168900"/>
              <a:ext cx="1379537" cy="3286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DHCP ACK</a:t>
              </a:r>
              <a:endPara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88" name="Text Box 34">
              <a:extLst>
                <a:ext uri="{FF2B5EF4-FFF2-40B4-BE49-F238E27FC236}">
                  <a16:creationId xmlns:a16="http://schemas.microsoft.com/office/drawing/2014/main" id="{8CCF2AD5-42BC-EB4D-9843-598045B200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16325" y="5421313"/>
              <a:ext cx="2413000" cy="101917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src: 223.1.2.5, 67      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dest:  255.255.255.255, 68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yiaddrr: 223.1.2.4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transaction ID: 655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lifetime: 3600 secs</a:t>
              </a:r>
              <a:endParaRPr kumimoji="0" lang="en-US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489" name="Group 36">
            <a:extLst>
              <a:ext uri="{FF2B5EF4-FFF2-40B4-BE49-F238E27FC236}">
                <a16:creationId xmlns:a16="http://schemas.microsoft.com/office/drawing/2014/main" id="{DDA304FE-683B-C540-9662-F3C9E42D7C24}"/>
              </a:ext>
            </a:extLst>
          </p:cNvPr>
          <p:cNvGrpSpPr>
            <a:grpSpLocks/>
          </p:cNvGrpSpPr>
          <p:nvPr/>
        </p:nvGrpSpPr>
        <p:grpSpPr bwMode="auto">
          <a:xfrm>
            <a:off x="9050890" y="1873938"/>
            <a:ext cx="784225" cy="549275"/>
            <a:chOff x="4420" y="878"/>
            <a:chExt cx="614" cy="458"/>
          </a:xfrm>
        </p:grpSpPr>
        <p:pic>
          <p:nvPicPr>
            <p:cNvPr id="490" name="Picture 37" descr="laptop_keyboard">
              <a:extLst>
                <a:ext uri="{FF2B5EF4-FFF2-40B4-BE49-F238E27FC236}">
                  <a16:creationId xmlns:a16="http://schemas.microsoft.com/office/drawing/2014/main" id="{9B9197C9-1554-DF4A-A3A5-13303B7A37E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4420" y="1108"/>
              <a:ext cx="527" cy="2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1" name="Freeform 38">
              <a:extLst>
                <a:ext uri="{FF2B5EF4-FFF2-40B4-BE49-F238E27FC236}">
                  <a16:creationId xmlns:a16="http://schemas.microsoft.com/office/drawing/2014/main" id="{3CEEFAEC-E6D4-754E-B460-11780E17C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5" y="888"/>
              <a:ext cx="424" cy="297"/>
            </a:xfrm>
            <a:custGeom>
              <a:avLst/>
              <a:gdLst>
                <a:gd name="T0" fmla="*/ 0 w 2982"/>
                <a:gd name="T1" fmla="*/ 0 h 2442"/>
                <a:gd name="T2" fmla="*/ 0 w 2982"/>
                <a:gd name="T3" fmla="*/ 0 h 2442"/>
                <a:gd name="T4" fmla="*/ 0 w 2982"/>
                <a:gd name="T5" fmla="*/ 0 h 2442"/>
                <a:gd name="T6" fmla="*/ 0 w 2982"/>
                <a:gd name="T7" fmla="*/ 0 h 2442"/>
                <a:gd name="T8" fmla="*/ 0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pic>
          <p:nvPicPr>
            <p:cNvPr id="492" name="Picture 39" descr="screen">
              <a:extLst>
                <a:ext uri="{FF2B5EF4-FFF2-40B4-BE49-F238E27FC236}">
                  <a16:creationId xmlns:a16="http://schemas.microsoft.com/office/drawing/2014/main" id="{535A5633-7E08-844E-B952-D12BDD50CFC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16" y="895"/>
              <a:ext cx="385" cy="2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3" name="Freeform 40">
              <a:extLst>
                <a:ext uri="{FF2B5EF4-FFF2-40B4-BE49-F238E27FC236}">
                  <a16:creationId xmlns:a16="http://schemas.microsoft.com/office/drawing/2014/main" id="{FAF29451-50FC-AF4F-9D77-8E406E4CCB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2" y="879"/>
              <a:ext cx="359" cy="55"/>
            </a:xfrm>
            <a:custGeom>
              <a:avLst/>
              <a:gdLst>
                <a:gd name="T0" fmla="*/ 0 w 2528"/>
                <a:gd name="T1" fmla="*/ 0 h 455"/>
                <a:gd name="T2" fmla="*/ 0 w 2528"/>
                <a:gd name="T3" fmla="*/ 0 h 455"/>
                <a:gd name="T4" fmla="*/ 0 w 2528"/>
                <a:gd name="T5" fmla="*/ 0 h 455"/>
                <a:gd name="T6" fmla="*/ 0 w 2528"/>
                <a:gd name="T7" fmla="*/ 0 h 455"/>
                <a:gd name="T8" fmla="*/ 0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94" name="Freeform 41">
              <a:extLst>
                <a:ext uri="{FF2B5EF4-FFF2-40B4-BE49-F238E27FC236}">
                  <a16:creationId xmlns:a16="http://schemas.microsoft.com/office/drawing/2014/main" id="{AB5F558D-D72B-C94B-ABCB-75DB393B626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1" y="878"/>
              <a:ext cx="100" cy="230"/>
            </a:xfrm>
            <a:custGeom>
              <a:avLst/>
              <a:gdLst>
                <a:gd name="T0" fmla="*/ 0 w 702"/>
                <a:gd name="T1" fmla="*/ 0 h 1893"/>
                <a:gd name="T2" fmla="*/ 0 w 702"/>
                <a:gd name="T3" fmla="*/ 0 h 1893"/>
                <a:gd name="T4" fmla="*/ 0 w 702"/>
                <a:gd name="T5" fmla="*/ 0 h 1893"/>
                <a:gd name="T6" fmla="*/ 0 w 702"/>
                <a:gd name="T7" fmla="*/ 0 h 1893"/>
                <a:gd name="T8" fmla="*/ 0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95" name="Freeform 42">
              <a:extLst>
                <a:ext uri="{FF2B5EF4-FFF2-40B4-BE49-F238E27FC236}">
                  <a16:creationId xmlns:a16="http://schemas.microsoft.com/office/drawing/2014/main" id="{6FCBBD59-B228-E14A-A145-E6631FAB64D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1" y="920"/>
              <a:ext cx="108" cy="265"/>
            </a:xfrm>
            <a:custGeom>
              <a:avLst/>
              <a:gdLst>
                <a:gd name="T0" fmla="*/ 0 w 756"/>
                <a:gd name="T1" fmla="*/ 0 h 2184"/>
                <a:gd name="T2" fmla="*/ 0 w 756"/>
                <a:gd name="T3" fmla="*/ 0 h 2184"/>
                <a:gd name="T4" fmla="*/ 0 w 756"/>
                <a:gd name="T5" fmla="*/ 0 h 2184"/>
                <a:gd name="T6" fmla="*/ 0 w 756"/>
                <a:gd name="T7" fmla="*/ 0 h 2184"/>
                <a:gd name="T8" fmla="*/ 0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FFFFFF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96" name="Freeform 43">
              <a:extLst>
                <a:ext uri="{FF2B5EF4-FFF2-40B4-BE49-F238E27FC236}">
                  <a16:creationId xmlns:a16="http://schemas.microsoft.com/office/drawing/2014/main" id="{C7413249-3C4D-154E-A91C-29F81E278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0" y="1097"/>
              <a:ext cx="394" cy="89"/>
            </a:xfrm>
            <a:custGeom>
              <a:avLst/>
              <a:gdLst>
                <a:gd name="T0" fmla="*/ 0 w 2773"/>
                <a:gd name="T1" fmla="*/ 0 h 738"/>
                <a:gd name="T2" fmla="*/ 0 w 2773"/>
                <a:gd name="T3" fmla="*/ 0 h 738"/>
                <a:gd name="T4" fmla="*/ 0 w 2773"/>
                <a:gd name="T5" fmla="*/ 0 h 738"/>
                <a:gd name="T6" fmla="*/ 0 w 2773"/>
                <a:gd name="T7" fmla="*/ 0 h 738"/>
                <a:gd name="T8" fmla="*/ 0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97" name="Freeform 44">
              <a:extLst>
                <a:ext uri="{FF2B5EF4-FFF2-40B4-BE49-F238E27FC236}">
                  <a16:creationId xmlns:a16="http://schemas.microsoft.com/office/drawing/2014/main" id="{13419BE1-2303-7A4D-B314-211FAB86F61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3" y="922"/>
              <a:ext cx="101" cy="266"/>
            </a:xfrm>
            <a:custGeom>
              <a:avLst/>
              <a:gdLst>
                <a:gd name="T0" fmla="*/ 0 w 637"/>
                <a:gd name="T1" fmla="*/ 0 h 1659"/>
                <a:gd name="T2" fmla="*/ 0 w 637"/>
                <a:gd name="T3" fmla="*/ 0 h 1659"/>
                <a:gd name="T4" fmla="*/ 0 w 637"/>
                <a:gd name="T5" fmla="*/ 0 h 1659"/>
                <a:gd name="T6" fmla="*/ 0 w 637"/>
                <a:gd name="T7" fmla="*/ 0 h 1659"/>
                <a:gd name="T8" fmla="*/ 0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98" name="Freeform 45">
              <a:extLst>
                <a:ext uri="{FF2B5EF4-FFF2-40B4-BE49-F238E27FC236}">
                  <a16:creationId xmlns:a16="http://schemas.microsoft.com/office/drawing/2014/main" id="{7CBB616E-4E19-0141-9E55-B7C3EDEBD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0" y="1109"/>
              <a:ext cx="351" cy="88"/>
            </a:xfrm>
            <a:custGeom>
              <a:avLst/>
              <a:gdLst>
                <a:gd name="T0" fmla="*/ 0 w 2216"/>
                <a:gd name="T1" fmla="*/ 0 h 550"/>
                <a:gd name="T2" fmla="*/ 0 w 2216"/>
                <a:gd name="T3" fmla="*/ 0 h 550"/>
                <a:gd name="T4" fmla="*/ 0 w 2216"/>
                <a:gd name="T5" fmla="*/ 0 h 550"/>
                <a:gd name="T6" fmla="*/ 0 w 2216"/>
                <a:gd name="T7" fmla="*/ 0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99" name="Group 46">
              <a:extLst>
                <a:ext uri="{FF2B5EF4-FFF2-40B4-BE49-F238E27FC236}">
                  <a16:creationId xmlns:a16="http://schemas.microsoft.com/office/drawing/2014/main" id="{2C426AC1-7762-654A-BEF9-55BAAE207A8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584" y="1203"/>
              <a:ext cx="119" cy="53"/>
              <a:chOff x="1740" y="2642"/>
              <a:chExt cx="752" cy="327"/>
            </a:xfrm>
          </p:grpSpPr>
          <p:sp>
            <p:nvSpPr>
              <p:cNvPr id="506" name="Freeform 47">
                <a:extLst>
                  <a:ext uri="{FF2B5EF4-FFF2-40B4-BE49-F238E27FC236}">
                    <a16:creationId xmlns:a16="http://schemas.microsoft.com/office/drawing/2014/main" id="{20C47DDD-FE02-E749-9AA1-2FBD0C30FA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07" name="Freeform 48">
                <a:extLst>
                  <a:ext uri="{FF2B5EF4-FFF2-40B4-BE49-F238E27FC236}">
                    <a16:creationId xmlns:a16="http://schemas.microsoft.com/office/drawing/2014/main" id="{6ED821EF-8430-2542-A2D6-26688DA2C5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08" name="Freeform 49">
                <a:extLst>
                  <a:ext uri="{FF2B5EF4-FFF2-40B4-BE49-F238E27FC236}">
                    <a16:creationId xmlns:a16="http://schemas.microsoft.com/office/drawing/2014/main" id="{6ECF3443-3FB6-2146-93F2-C195C23705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00CC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09" name="Freeform 50">
                <a:extLst>
                  <a:ext uri="{FF2B5EF4-FFF2-40B4-BE49-F238E27FC236}">
                    <a16:creationId xmlns:a16="http://schemas.microsoft.com/office/drawing/2014/main" id="{58F8D30A-9147-E143-BE46-0707CDDBC5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10" name="Freeform 51">
                <a:extLst>
                  <a:ext uri="{FF2B5EF4-FFF2-40B4-BE49-F238E27FC236}">
                    <a16:creationId xmlns:a16="http://schemas.microsoft.com/office/drawing/2014/main" id="{1D9E76F7-16AA-704D-87DF-B1E7083AE6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rgbClr val="00CC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11" name="Freeform 52">
                <a:extLst>
                  <a:ext uri="{FF2B5EF4-FFF2-40B4-BE49-F238E27FC236}">
                    <a16:creationId xmlns:a16="http://schemas.microsoft.com/office/drawing/2014/main" id="{D102CB70-46E8-D443-B0E8-7B55407F17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500" name="Freeform 53">
              <a:extLst>
                <a:ext uri="{FF2B5EF4-FFF2-40B4-BE49-F238E27FC236}">
                  <a16:creationId xmlns:a16="http://schemas.microsoft.com/office/drawing/2014/main" id="{5DB511BB-BE8A-A24A-8968-E376658D58B3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8" y="1211"/>
              <a:ext cx="144" cy="116"/>
            </a:xfrm>
            <a:custGeom>
              <a:avLst/>
              <a:gdLst>
                <a:gd name="T0" fmla="*/ 0 w 990"/>
                <a:gd name="T1" fmla="*/ 0 h 792"/>
                <a:gd name="T2" fmla="*/ 0 w 990"/>
                <a:gd name="T3" fmla="*/ 0 h 792"/>
                <a:gd name="T4" fmla="*/ 0 w 990"/>
                <a:gd name="T5" fmla="*/ 0 h 792"/>
                <a:gd name="T6" fmla="*/ 0 w 990"/>
                <a:gd name="T7" fmla="*/ 0 h 792"/>
                <a:gd name="T8" fmla="*/ 0 w 990"/>
                <a:gd name="T9" fmla="*/ 0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01" name="Freeform 54">
              <a:extLst>
                <a:ext uri="{FF2B5EF4-FFF2-40B4-BE49-F238E27FC236}">
                  <a16:creationId xmlns:a16="http://schemas.microsoft.com/office/drawing/2014/main" id="{51218ECC-E5D2-3C49-AE6D-728D6BD2A3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0" y="1220"/>
              <a:ext cx="369" cy="106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0 h 723"/>
                <a:gd name="T6" fmla="*/ 0 w 2532"/>
                <a:gd name="T7" fmla="*/ 0 h 723"/>
                <a:gd name="T8" fmla="*/ 0 w 2532"/>
                <a:gd name="T9" fmla="*/ 0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02" name="Freeform 55">
              <a:extLst>
                <a:ext uri="{FF2B5EF4-FFF2-40B4-BE49-F238E27FC236}">
                  <a16:creationId xmlns:a16="http://schemas.microsoft.com/office/drawing/2014/main" id="{6017F7AC-8B44-594B-8564-8A9458DE92E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0" y="1201"/>
              <a:ext cx="4" cy="21"/>
            </a:xfrm>
            <a:custGeom>
              <a:avLst/>
              <a:gdLst>
                <a:gd name="T0" fmla="*/ 0 w 26"/>
                <a:gd name="T1" fmla="*/ 0 h 147"/>
                <a:gd name="T2" fmla="*/ 0 w 26"/>
                <a:gd name="T3" fmla="*/ 0 h 147"/>
                <a:gd name="T4" fmla="*/ 0 w 26"/>
                <a:gd name="T5" fmla="*/ 0 h 147"/>
                <a:gd name="T6" fmla="*/ 0 w 26"/>
                <a:gd name="T7" fmla="*/ 0 h 147"/>
                <a:gd name="T8" fmla="*/ 0 w 26"/>
                <a:gd name="T9" fmla="*/ 0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03" name="Freeform 56">
              <a:extLst>
                <a:ext uri="{FF2B5EF4-FFF2-40B4-BE49-F238E27FC236}">
                  <a16:creationId xmlns:a16="http://schemas.microsoft.com/office/drawing/2014/main" id="{0C2AD974-91D3-2641-8717-BAB1FFCF5B4E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" y="1114"/>
              <a:ext cx="171" cy="88"/>
            </a:xfrm>
            <a:custGeom>
              <a:avLst/>
              <a:gdLst>
                <a:gd name="T0" fmla="*/ 0 w 1176"/>
                <a:gd name="T1" fmla="*/ 0 h 606"/>
                <a:gd name="T2" fmla="*/ 0 w 1176"/>
                <a:gd name="T3" fmla="*/ 0 h 606"/>
                <a:gd name="T4" fmla="*/ 0 w 1176"/>
                <a:gd name="T5" fmla="*/ 0 h 606"/>
                <a:gd name="T6" fmla="*/ 0 w 1176"/>
                <a:gd name="T7" fmla="*/ 0 h 606"/>
                <a:gd name="T8" fmla="*/ 0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04" name="Freeform 57">
              <a:extLst>
                <a:ext uri="{FF2B5EF4-FFF2-40B4-BE49-F238E27FC236}">
                  <a16:creationId xmlns:a16="http://schemas.microsoft.com/office/drawing/2014/main" id="{8E605DFB-3D6A-8644-889D-8D78EB63B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2" y="1205"/>
              <a:ext cx="350" cy="102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0 h 723"/>
                <a:gd name="T6" fmla="*/ 0 w 2532"/>
                <a:gd name="T7" fmla="*/ 0 h 723"/>
                <a:gd name="T8" fmla="*/ 0 w 2532"/>
                <a:gd name="T9" fmla="*/ 0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05" name="Freeform 58">
              <a:extLst>
                <a:ext uri="{FF2B5EF4-FFF2-40B4-BE49-F238E27FC236}">
                  <a16:creationId xmlns:a16="http://schemas.microsoft.com/office/drawing/2014/main" id="{C9454A62-EFD4-4842-BDB4-9167447FB36F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4782" y="1198"/>
              <a:ext cx="142" cy="105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0 h 723"/>
                <a:gd name="T6" fmla="*/ 0 w 2532"/>
                <a:gd name="T7" fmla="*/ 0 h 723"/>
                <a:gd name="T8" fmla="*/ 0 w 2532"/>
                <a:gd name="T9" fmla="*/ 0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512" name="Group 60">
            <a:extLst>
              <a:ext uri="{FF2B5EF4-FFF2-40B4-BE49-F238E27FC236}">
                <a16:creationId xmlns:a16="http://schemas.microsoft.com/office/drawing/2014/main" id="{C89092F2-40EB-CA4B-9914-EDB9F432EC25}"/>
              </a:ext>
            </a:extLst>
          </p:cNvPr>
          <p:cNvGrpSpPr>
            <a:grpSpLocks/>
          </p:cNvGrpSpPr>
          <p:nvPr/>
        </p:nvGrpSpPr>
        <p:grpSpPr bwMode="auto">
          <a:xfrm>
            <a:off x="4474127" y="1683438"/>
            <a:ext cx="334963" cy="536575"/>
            <a:chOff x="4140" y="429"/>
            <a:chExt cx="1425" cy="2396"/>
          </a:xfrm>
        </p:grpSpPr>
        <p:sp>
          <p:nvSpPr>
            <p:cNvPr id="513" name="Freeform 61">
              <a:extLst>
                <a:ext uri="{FF2B5EF4-FFF2-40B4-BE49-F238E27FC236}">
                  <a16:creationId xmlns:a16="http://schemas.microsoft.com/office/drawing/2014/main" id="{C4D1F856-D0C5-8245-BF39-74DA98A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14" name="Rectangle 62">
              <a:extLst>
                <a:ext uri="{FF2B5EF4-FFF2-40B4-BE49-F238E27FC236}">
                  <a16:creationId xmlns:a16="http://schemas.microsoft.com/office/drawing/2014/main" id="{02ECE6C5-F170-D441-BB55-1550F6B978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7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15" name="Freeform 63">
              <a:extLst>
                <a:ext uri="{FF2B5EF4-FFF2-40B4-BE49-F238E27FC236}">
                  <a16:creationId xmlns:a16="http://schemas.microsoft.com/office/drawing/2014/main" id="{23AEE7C3-93B0-ED4E-B5E3-77842845E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16" name="Freeform 64">
              <a:extLst>
                <a:ext uri="{FF2B5EF4-FFF2-40B4-BE49-F238E27FC236}">
                  <a16:creationId xmlns:a16="http://schemas.microsoft.com/office/drawing/2014/main" id="{1C7552E8-DC2F-7B42-88EE-967788F78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17" name="Rectangle 65">
              <a:extLst>
                <a:ext uri="{FF2B5EF4-FFF2-40B4-BE49-F238E27FC236}">
                  <a16:creationId xmlns:a16="http://schemas.microsoft.com/office/drawing/2014/main" id="{0A732733-BF5B-EA4C-93C3-997A369780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691"/>
              <a:ext cx="594" cy="50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518" name="Group 66">
              <a:extLst>
                <a:ext uri="{FF2B5EF4-FFF2-40B4-BE49-F238E27FC236}">
                  <a16:creationId xmlns:a16="http://schemas.microsoft.com/office/drawing/2014/main" id="{1DDB70F3-88C9-0D45-A073-0C618A90259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543" name="AutoShape 67">
                <a:extLst>
                  <a:ext uri="{FF2B5EF4-FFF2-40B4-BE49-F238E27FC236}">
                    <a16:creationId xmlns:a16="http://schemas.microsoft.com/office/drawing/2014/main" id="{407648D8-3846-C946-BE0E-AD189E31AC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70"/>
                <a:ext cx="725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44" name="AutoShape 68">
                <a:extLst>
                  <a:ext uri="{FF2B5EF4-FFF2-40B4-BE49-F238E27FC236}">
                    <a16:creationId xmlns:a16="http://schemas.microsoft.com/office/drawing/2014/main" id="{9C1393AC-4F59-A140-B3FE-D76BBDA866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4"/>
                <a:ext cx="691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519" name="Rectangle 69">
              <a:extLst>
                <a:ext uri="{FF2B5EF4-FFF2-40B4-BE49-F238E27FC236}">
                  <a16:creationId xmlns:a16="http://schemas.microsoft.com/office/drawing/2014/main" id="{D4F421F6-5ABA-8A4E-850C-0A20E21D7F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" y="1017"/>
              <a:ext cx="601" cy="50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520" name="Group 70">
              <a:extLst>
                <a:ext uri="{FF2B5EF4-FFF2-40B4-BE49-F238E27FC236}">
                  <a16:creationId xmlns:a16="http://schemas.microsoft.com/office/drawing/2014/main" id="{122420A6-892C-6147-82A1-9FA97C9EAF1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541" name="AutoShape 71">
                <a:extLst>
                  <a:ext uri="{FF2B5EF4-FFF2-40B4-BE49-F238E27FC236}">
                    <a16:creationId xmlns:a16="http://schemas.microsoft.com/office/drawing/2014/main" id="{F4D4B5FC-F559-2D44-BB15-3903B0D34A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70"/>
                <a:ext cx="725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42" name="AutoShape 72">
                <a:extLst>
                  <a:ext uri="{FF2B5EF4-FFF2-40B4-BE49-F238E27FC236}">
                    <a16:creationId xmlns:a16="http://schemas.microsoft.com/office/drawing/2014/main" id="{5D11095A-67FB-2C49-9FCB-604D7F1B59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2" y="2585"/>
                <a:ext cx="691" cy="11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521" name="Rectangle 73">
              <a:extLst>
                <a:ext uri="{FF2B5EF4-FFF2-40B4-BE49-F238E27FC236}">
                  <a16:creationId xmlns:a16="http://schemas.microsoft.com/office/drawing/2014/main" id="{6B80893E-2A7A-3E4A-A765-F5103F57AC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1358"/>
              <a:ext cx="601" cy="50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22" name="Rectangle 74">
              <a:extLst>
                <a:ext uri="{FF2B5EF4-FFF2-40B4-BE49-F238E27FC236}">
                  <a16:creationId xmlns:a16="http://schemas.microsoft.com/office/drawing/2014/main" id="{59E70BAD-81EE-FB43-AAE9-9C23A4CC88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5"/>
              <a:ext cx="594" cy="50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523" name="Group 75">
              <a:extLst>
                <a:ext uri="{FF2B5EF4-FFF2-40B4-BE49-F238E27FC236}">
                  <a16:creationId xmlns:a16="http://schemas.microsoft.com/office/drawing/2014/main" id="{2D7101F8-65B9-B64F-9597-585896101DC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539" name="AutoShape 76">
                <a:extLst>
                  <a:ext uri="{FF2B5EF4-FFF2-40B4-BE49-F238E27FC236}">
                    <a16:creationId xmlns:a16="http://schemas.microsoft.com/office/drawing/2014/main" id="{72DAE8B1-00F0-8F4E-85F2-017335520E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24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40" name="AutoShape 77">
                <a:extLst>
                  <a:ext uri="{FF2B5EF4-FFF2-40B4-BE49-F238E27FC236}">
                    <a16:creationId xmlns:a16="http://schemas.microsoft.com/office/drawing/2014/main" id="{B8972EB1-3D8C-E741-8CA7-CEE8A227B0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1"/>
                <a:ext cx="690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524" name="Freeform 78">
              <a:extLst>
                <a:ext uri="{FF2B5EF4-FFF2-40B4-BE49-F238E27FC236}">
                  <a16:creationId xmlns:a16="http://schemas.microsoft.com/office/drawing/2014/main" id="{CD1D8E14-267A-6444-9063-EB1F18628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525" name="Group 79">
              <a:extLst>
                <a:ext uri="{FF2B5EF4-FFF2-40B4-BE49-F238E27FC236}">
                  <a16:creationId xmlns:a16="http://schemas.microsoft.com/office/drawing/2014/main" id="{573ECD83-B804-7D41-A24A-4EC6E03F2C0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537" name="AutoShape 80">
                <a:extLst>
                  <a:ext uri="{FF2B5EF4-FFF2-40B4-BE49-F238E27FC236}">
                    <a16:creationId xmlns:a16="http://schemas.microsoft.com/office/drawing/2014/main" id="{345346A2-EDB4-3345-9541-A536D23A78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70"/>
                <a:ext cx="724" cy="135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38" name="AutoShape 81">
                <a:extLst>
                  <a:ext uri="{FF2B5EF4-FFF2-40B4-BE49-F238E27FC236}">
                    <a16:creationId xmlns:a16="http://schemas.microsoft.com/office/drawing/2014/main" id="{0C788F34-D15F-AE48-8E72-E6E61DF2E7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4"/>
                <a:ext cx="690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526" name="Rectangle 82">
              <a:extLst>
                <a:ext uri="{FF2B5EF4-FFF2-40B4-BE49-F238E27FC236}">
                  <a16:creationId xmlns:a16="http://schemas.microsoft.com/office/drawing/2014/main" id="{304F6268-0673-C54D-887D-0F2CA521B4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429"/>
              <a:ext cx="68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27" name="Freeform 83">
              <a:extLst>
                <a:ext uri="{FF2B5EF4-FFF2-40B4-BE49-F238E27FC236}">
                  <a16:creationId xmlns:a16="http://schemas.microsoft.com/office/drawing/2014/main" id="{A5F77209-A777-3846-8F04-92A957624C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28" name="Freeform 84">
              <a:extLst>
                <a:ext uri="{FF2B5EF4-FFF2-40B4-BE49-F238E27FC236}">
                  <a16:creationId xmlns:a16="http://schemas.microsoft.com/office/drawing/2014/main" id="{A1C8D7A3-F2FE-D048-87A5-3600F69A7A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29" name="Oval 85">
              <a:extLst>
                <a:ext uri="{FF2B5EF4-FFF2-40B4-BE49-F238E27FC236}">
                  <a16:creationId xmlns:a16="http://schemas.microsoft.com/office/drawing/2014/main" id="{984F6990-26E2-3B44-8A96-631AD0AD0E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8" y="2612"/>
              <a:ext cx="47" cy="9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30" name="Freeform 86">
              <a:extLst>
                <a:ext uri="{FF2B5EF4-FFF2-40B4-BE49-F238E27FC236}">
                  <a16:creationId xmlns:a16="http://schemas.microsoft.com/office/drawing/2014/main" id="{AA98173F-F674-3643-AD21-1BEF33EE3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31" name="AutoShape 87">
              <a:extLst>
                <a:ext uri="{FF2B5EF4-FFF2-40B4-BE49-F238E27FC236}">
                  <a16:creationId xmlns:a16="http://schemas.microsoft.com/office/drawing/2014/main" id="{1D41B50C-D66B-9B4A-83CD-AB55C8279B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6"/>
              <a:ext cx="1202" cy="149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32" name="AutoShape 88">
              <a:extLst>
                <a:ext uri="{FF2B5EF4-FFF2-40B4-BE49-F238E27FC236}">
                  <a16:creationId xmlns:a16="http://schemas.microsoft.com/office/drawing/2014/main" id="{32E5938F-4662-3640-8D7F-9D2EC7107E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2"/>
              <a:ext cx="1067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33" name="Oval 89">
              <a:extLst>
                <a:ext uri="{FF2B5EF4-FFF2-40B4-BE49-F238E27FC236}">
                  <a16:creationId xmlns:a16="http://schemas.microsoft.com/office/drawing/2014/main" id="{D1B3F3BD-AA74-C644-900E-3D3A1EBBB0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9" y="2385"/>
              <a:ext cx="155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34" name="Oval 90">
              <a:extLst>
                <a:ext uri="{FF2B5EF4-FFF2-40B4-BE49-F238E27FC236}">
                  <a16:creationId xmlns:a16="http://schemas.microsoft.com/office/drawing/2014/main" id="{5202C3EE-C6CE-2043-AB0D-9F3374DD58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4" y="2385"/>
              <a:ext cx="162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535" name="Oval 91">
              <a:extLst>
                <a:ext uri="{FF2B5EF4-FFF2-40B4-BE49-F238E27FC236}">
                  <a16:creationId xmlns:a16="http://schemas.microsoft.com/office/drawing/2014/main" id="{A0906333-3009-664B-864A-139C401657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0" y="2378"/>
              <a:ext cx="162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36" name="Rectangle 92">
              <a:extLst>
                <a:ext uri="{FF2B5EF4-FFF2-40B4-BE49-F238E27FC236}">
                  <a16:creationId xmlns:a16="http://schemas.microsoft.com/office/drawing/2014/main" id="{ED65C473-E87F-1F4F-A457-9ABBA86E28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5" y="1833"/>
              <a:ext cx="81" cy="766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545" name="Group 544">
            <a:extLst>
              <a:ext uri="{FF2B5EF4-FFF2-40B4-BE49-F238E27FC236}">
                <a16:creationId xmlns:a16="http://schemas.microsoft.com/office/drawing/2014/main" id="{2191C70B-17E3-9A46-B404-6925905AE4F1}"/>
              </a:ext>
            </a:extLst>
          </p:cNvPr>
          <p:cNvGrpSpPr>
            <a:grpSpLocks/>
          </p:cNvGrpSpPr>
          <p:nvPr/>
        </p:nvGrpSpPr>
        <p:grpSpPr bwMode="auto">
          <a:xfrm>
            <a:off x="6261653" y="1756463"/>
            <a:ext cx="2540000" cy="733425"/>
            <a:chOff x="7333086" y="2736938"/>
            <a:chExt cx="2539755" cy="733428"/>
          </a:xfrm>
        </p:grpSpPr>
        <p:sp>
          <p:nvSpPr>
            <p:cNvPr id="546" name="Rectangle 2">
              <a:extLst>
                <a:ext uri="{FF2B5EF4-FFF2-40B4-BE49-F238E27FC236}">
                  <a16:creationId xmlns:a16="http://schemas.microsoft.com/office/drawing/2014/main" id="{AB493127-C9AE-1A44-8D2B-ECDD8261B7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33086" y="2736938"/>
              <a:ext cx="2521866" cy="73342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47" name="TextBox 1">
              <a:extLst>
                <a:ext uri="{FF2B5EF4-FFF2-40B4-BE49-F238E27FC236}">
                  <a16:creationId xmlns:a16="http://schemas.microsoft.com/office/drawing/2014/main" id="{BBBAA953-174E-B044-9DCC-04A88210E7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44918" y="2797391"/>
              <a:ext cx="2527923" cy="5847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Broadcast: is there a DHCP server out there?</a:t>
              </a:r>
            </a:p>
          </p:txBody>
        </p:sp>
      </p:grpSp>
      <p:grpSp>
        <p:nvGrpSpPr>
          <p:cNvPr id="548" name="Group 547">
            <a:extLst>
              <a:ext uri="{FF2B5EF4-FFF2-40B4-BE49-F238E27FC236}">
                <a16:creationId xmlns:a16="http://schemas.microsoft.com/office/drawing/2014/main" id="{4A16A070-3144-234A-BC59-B856B6C33DC5}"/>
              </a:ext>
            </a:extLst>
          </p:cNvPr>
          <p:cNvGrpSpPr>
            <a:grpSpLocks/>
          </p:cNvGrpSpPr>
          <p:nvPr/>
        </p:nvGrpSpPr>
        <p:grpSpPr bwMode="auto">
          <a:xfrm>
            <a:off x="6426752" y="2964551"/>
            <a:ext cx="2528888" cy="884237"/>
            <a:chOff x="9144000" y="3229217"/>
            <a:chExt cx="2527923" cy="885135"/>
          </a:xfrm>
        </p:grpSpPr>
        <p:sp>
          <p:nvSpPr>
            <p:cNvPr id="549" name="Rectangle 87">
              <a:extLst>
                <a:ext uri="{FF2B5EF4-FFF2-40B4-BE49-F238E27FC236}">
                  <a16:creationId xmlns:a16="http://schemas.microsoft.com/office/drawing/2014/main" id="{57E9AF5E-372A-8E40-94BE-47B0B6193E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44000" y="3229217"/>
              <a:ext cx="2351575" cy="88513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50" name="TextBox 88">
              <a:extLst>
                <a:ext uri="{FF2B5EF4-FFF2-40B4-BE49-F238E27FC236}">
                  <a16:creationId xmlns:a16="http://schemas.microsoft.com/office/drawing/2014/main" id="{A4D749F2-8BAC-AC4E-9A53-15BE9562F4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144000" y="3271783"/>
              <a:ext cx="2527923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Broadcast: I’m a DHCP server! Here’s an IP address you can use </a:t>
              </a:r>
            </a:p>
          </p:txBody>
        </p:sp>
      </p:grpSp>
      <p:grpSp>
        <p:nvGrpSpPr>
          <p:cNvPr id="551" name="Group 550">
            <a:extLst>
              <a:ext uri="{FF2B5EF4-FFF2-40B4-BE49-F238E27FC236}">
                <a16:creationId xmlns:a16="http://schemas.microsoft.com/office/drawing/2014/main" id="{66E1A7F4-6FCF-3E43-AE21-6DF4BC478A9A}"/>
              </a:ext>
            </a:extLst>
          </p:cNvPr>
          <p:cNvGrpSpPr>
            <a:grpSpLocks/>
          </p:cNvGrpSpPr>
          <p:nvPr/>
        </p:nvGrpSpPr>
        <p:grpSpPr bwMode="auto">
          <a:xfrm>
            <a:off x="4944534" y="4190101"/>
            <a:ext cx="2625219" cy="884237"/>
            <a:chOff x="8858631" y="4615923"/>
            <a:chExt cx="2625866" cy="885135"/>
          </a:xfrm>
        </p:grpSpPr>
        <p:sp>
          <p:nvSpPr>
            <p:cNvPr id="552" name="Rectangle 89">
              <a:extLst>
                <a:ext uri="{FF2B5EF4-FFF2-40B4-BE49-F238E27FC236}">
                  <a16:creationId xmlns:a16="http://schemas.microsoft.com/office/drawing/2014/main" id="{3AEC4322-FA91-D143-9139-A2CB1B4C7E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56574" y="4615923"/>
              <a:ext cx="2351575" cy="88513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53" name="TextBox 90">
              <a:extLst>
                <a:ext uri="{FF2B5EF4-FFF2-40B4-BE49-F238E27FC236}">
                  <a16:creationId xmlns:a16="http://schemas.microsoft.com/office/drawing/2014/main" id="{3FCB64EB-0F2E-B14B-B848-193DF470A6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858631" y="4765817"/>
              <a:ext cx="2625866" cy="5853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Broadcast: OK.  I would like to use </a:t>
              </a:r>
              <a:r>
                <a:rPr lang="en-US" altLang="en-US" sz="1600" dirty="0">
                  <a:solidFill>
                    <a:srgbClr val="FF0000"/>
                  </a:solidFill>
                  <a:latin typeface="Tahoma" panose="020B0604030504040204" pitchFamily="34" charset="0"/>
                </a:rPr>
                <a:t>this 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IP address!</a:t>
              </a:r>
            </a:p>
          </p:txBody>
        </p:sp>
      </p:grpSp>
      <p:grpSp>
        <p:nvGrpSpPr>
          <p:cNvPr id="554" name="Group 553">
            <a:extLst>
              <a:ext uri="{FF2B5EF4-FFF2-40B4-BE49-F238E27FC236}">
                <a16:creationId xmlns:a16="http://schemas.microsoft.com/office/drawing/2014/main" id="{65062FC4-666B-6342-A70D-7A1D16B7049C}"/>
              </a:ext>
            </a:extLst>
          </p:cNvPr>
          <p:cNvGrpSpPr>
            <a:grpSpLocks/>
          </p:cNvGrpSpPr>
          <p:nvPr/>
        </p:nvGrpSpPr>
        <p:grpSpPr bwMode="auto">
          <a:xfrm>
            <a:off x="6409290" y="5558526"/>
            <a:ext cx="2528887" cy="885825"/>
            <a:chOff x="9144000" y="5555417"/>
            <a:chExt cx="2527923" cy="885135"/>
          </a:xfrm>
        </p:grpSpPr>
        <p:sp>
          <p:nvSpPr>
            <p:cNvPr id="555" name="Rectangle 91">
              <a:extLst>
                <a:ext uri="{FF2B5EF4-FFF2-40B4-BE49-F238E27FC236}">
                  <a16:creationId xmlns:a16="http://schemas.microsoft.com/office/drawing/2014/main" id="{9E7B23F1-96DD-8C46-9D6F-820B88B880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44000" y="5555417"/>
              <a:ext cx="2351575" cy="88513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56" name="TextBox 92">
              <a:extLst>
                <a:ext uri="{FF2B5EF4-FFF2-40B4-BE49-F238E27FC236}">
                  <a16:creationId xmlns:a16="http://schemas.microsoft.com/office/drawing/2014/main" id="{E908630C-0C3F-8545-B890-E8A9600EBD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144000" y="5705311"/>
              <a:ext cx="2527923" cy="5847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ahoma" panose="020B0604030504040204" pitchFamily="34" charset="0"/>
                  <a:ea typeface="ＭＳ Ｐゴシック" panose="020B0600070205080204" pitchFamily="34" charset="-128"/>
                  <a:cs typeface="+mn-cs"/>
                </a:rPr>
                <a:t>Broadcast: OK.  You’ve got that IP address!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F26FE35-19E8-7046-8DE2-04C21540DCCD}"/>
              </a:ext>
            </a:extLst>
          </p:cNvPr>
          <p:cNvSpPr txBox="1"/>
          <p:nvPr/>
        </p:nvSpPr>
        <p:spPr>
          <a:xfrm>
            <a:off x="9296400" y="3522133"/>
            <a:ext cx="24553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 two steps above can be skipped “if a client remembers and wishes to reuse a previously allocated network address” </a:t>
            </a:r>
            <a:r>
              <a:rPr lang="en-US" sz="1400" dirty="0"/>
              <a:t>[RFC 2131]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049908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5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4" dur="500"/>
                                        <p:tgtEl>
                                          <p:spTgt spid="5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0" dur="500"/>
                                        <p:tgtEl>
                                          <p:spTgt spid="5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236E45-D353-3946-A538-2B642758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144"/>
            <a:ext cx="10515600" cy="894622"/>
          </a:xfrm>
        </p:spPr>
        <p:txBody>
          <a:bodyPr/>
          <a:lstStyle/>
          <a:p>
            <a:r>
              <a:rPr lang="en-US" dirty="0"/>
              <a:t>DHCP: more than IP addresses</a:t>
            </a:r>
          </a:p>
        </p:txBody>
      </p:sp>
      <p:sp>
        <p:nvSpPr>
          <p:cNvPr id="81" name="Rectangle 3">
            <a:extLst>
              <a:ext uri="{FF2B5EF4-FFF2-40B4-BE49-F238E27FC236}">
                <a16:creationId xmlns:a16="http://schemas.microsoft.com/office/drawing/2014/main" id="{6B160A08-0872-E943-930F-3549C899DA74}"/>
              </a:ext>
            </a:extLst>
          </p:cNvPr>
          <p:cNvSpPr txBox="1">
            <a:spLocks noChangeArrowheads="1"/>
          </p:cNvSpPr>
          <p:nvPr/>
        </p:nvSpPr>
        <p:spPr>
          <a:xfrm>
            <a:off x="895974" y="1369673"/>
            <a:ext cx="10751383" cy="43950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DHCP can return more than just allocated IP address on subnet:</a:t>
            </a:r>
          </a:p>
          <a:p>
            <a:pPr marL="746125" marR="0" lvl="1" indent="-2825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address of first-hop router for client</a:t>
            </a:r>
          </a:p>
          <a:p>
            <a:pPr marL="746125" marR="0" lvl="1" indent="-2825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name and IP address of DNS sever</a:t>
            </a:r>
          </a:p>
          <a:p>
            <a:pPr marL="746125" marR="0" lvl="1" indent="-2825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 mask (indicating network versus host portion of address)</a:t>
            </a:r>
          </a:p>
          <a:p>
            <a:pPr marL="34925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en-US" sz="28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17481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Freeform 3">
            <a:extLst>
              <a:ext uri="{FF2B5EF4-FFF2-40B4-BE49-F238E27FC236}">
                <a16:creationId xmlns:a16="http://schemas.microsoft.com/office/drawing/2014/main" id="{6B20889F-8B73-5A4F-948D-BC7FBE071249}"/>
              </a:ext>
            </a:extLst>
          </p:cNvPr>
          <p:cNvSpPr>
            <a:spLocks/>
          </p:cNvSpPr>
          <p:nvPr/>
        </p:nvSpPr>
        <p:spPr bwMode="auto">
          <a:xfrm>
            <a:off x="1867395" y="1818492"/>
            <a:ext cx="3554412" cy="2754313"/>
          </a:xfrm>
          <a:custGeom>
            <a:avLst/>
            <a:gdLst>
              <a:gd name="T0" fmla="*/ 2147483647 w 2406"/>
              <a:gd name="T1" fmla="*/ 2147483647 h 958"/>
              <a:gd name="T2" fmla="*/ 2147483647 w 2406"/>
              <a:gd name="T3" fmla="*/ 2147483647 h 958"/>
              <a:gd name="T4" fmla="*/ 2147483647 w 2406"/>
              <a:gd name="T5" fmla="*/ 2147483647 h 958"/>
              <a:gd name="T6" fmla="*/ 2147483647 w 2406"/>
              <a:gd name="T7" fmla="*/ 2147483647 h 958"/>
              <a:gd name="T8" fmla="*/ 2147483647 w 2406"/>
              <a:gd name="T9" fmla="*/ 2147483647 h 958"/>
              <a:gd name="T10" fmla="*/ 2147483647 w 2406"/>
              <a:gd name="T11" fmla="*/ 2147483647 h 958"/>
              <a:gd name="T12" fmla="*/ 2147483647 w 2406"/>
              <a:gd name="T13" fmla="*/ 2147483647 h 958"/>
              <a:gd name="T14" fmla="*/ 2147483647 w 2406"/>
              <a:gd name="T15" fmla="*/ 2147483647 h 958"/>
              <a:gd name="T16" fmla="*/ 2147483647 w 2406"/>
              <a:gd name="T17" fmla="*/ 2147483647 h 958"/>
              <a:gd name="T18" fmla="*/ 2147483647 w 2406"/>
              <a:gd name="T19" fmla="*/ 2147483647 h 958"/>
              <a:gd name="T20" fmla="*/ 2147483647 w 2406"/>
              <a:gd name="T21" fmla="*/ 2147483647 h 958"/>
              <a:gd name="T22" fmla="*/ 2147483647 w 2406"/>
              <a:gd name="T23" fmla="*/ 2147483647 h 958"/>
              <a:gd name="T24" fmla="*/ 2147483647 w 2406"/>
              <a:gd name="T25" fmla="*/ 2147483647 h 958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2406"/>
              <a:gd name="T40" fmla="*/ 0 h 958"/>
              <a:gd name="T41" fmla="*/ 2406 w 2406"/>
              <a:gd name="T42" fmla="*/ 958 h 958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2406" h="958">
                <a:moveTo>
                  <a:pt x="2192" y="274"/>
                </a:moveTo>
                <a:cubicBezTo>
                  <a:pt x="1978" y="94"/>
                  <a:pt x="1990" y="122"/>
                  <a:pt x="1857" y="77"/>
                </a:cubicBezTo>
                <a:cubicBezTo>
                  <a:pt x="1724" y="32"/>
                  <a:pt x="1584" y="0"/>
                  <a:pt x="1393" y="7"/>
                </a:cubicBezTo>
                <a:cubicBezTo>
                  <a:pt x="1202" y="14"/>
                  <a:pt x="898" y="84"/>
                  <a:pt x="713" y="122"/>
                </a:cubicBezTo>
                <a:cubicBezTo>
                  <a:pt x="528" y="160"/>
                  <a:pt x="395" y="168"/>
                  <a:pt x="280" y="234"/>
                </a:cubicBezTo>
                <a:cubicBezTo>
                  <a:pt x="166" y="301"/>
                  <a:pt x="52" y="432"/>
                  <a:pt x="26" y="522"/>
                </a:cubicBezTo>
                <a:cubicBezTo>
                  <a:pt x="0" y="612"/>
                  <a:pt x="81" y="711"/>
                  <a:pt x="122" y="773"/>
                </a:cubicBezTo>
                <a:cubicBezTo>
                  <a:pt x="163" y="835"/>
                  <a:pt x="99" y="877"/>
                  <a:pt x="273" y="894"/>
                </a:cubicBezTo>
                <a:cubicBezTo>
                  <a:pt x="447" y="911"/>
                  <a:pt x="938" y="866"/>
                  <a:pt x="1169" y="876"/>
                </a:cubicBezTo>
                <a:cubicBezTo>
                  <a:pt x="1400" y="886"/>
                  <a:pt x="1499" y="950"/>
                  <a:pt x="1659" y="954"/>
                </a:cubicBezTo>
                <a:cubicBezTo>
                  <a:pt x="1819" y="958"/>
                  <a:pt x="2014" y="958"/>
                  <a:pt x="2129" y="897"/>
                </a:cubicBezTo>
                <a:cubicBezTo>
                  <a:pt x="2244" y="836"/>
                  <a:pt x="2327" y="856"/>
                  <a:pt x="2350" y="591"/>
                </a:cubicBezTo>
                <a:cubicBezTo>
                  <a:pt x="2373" y="326"/>
                  <a:pt x="2406" y="454"/>
                  <a:pt x="2192" y="274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573" name="Group 572">
            <a:extLst>
              <a:ext uri="{FF2B5EF4-FFF2-40B4-BE49-F238E27FC236}">
                <a16:creationId xmlns:a16="http://schemas.microsoft.com/office/drawing/2014/main" id="{484D20B7-37AF-F449-9229-69BC2F46A444}"/>
              </a:ext>
            </a:extLst>
          </p:cNvPr>
          <p:cNvGrpSpPr/>
          <p:nvPr/>
        </p:nvGrpSpPr>
        <p:grpSpPr>
          <a:xfrm>
            <a:off x="3772175" y="3890885"/>
            <a:ext cx="1040553" cy="431082"/>
            <a:chOff x="7493876" y="2774731"/>
            <a:chExt cx="1481958" cy="894622"/>
          </a:xfrm>
        </p:grpSpPr>
        <p:sp>
          <p:nvSpPr>
            <p:cNvPr id="582" name="Freeform 581">
              <a:extLst>
                <a:ext uri="{FF2B5EF4-FFF2-40B4-BE49-F238E27FC236}">
                  <a16:creationId xmlns:a16="http://schemas.microsoft.com/office/drawing/2014/main" id="{BBE9BC04-A2A6-F746-9F08-03F4EDB58B9D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83" name="Oval 582">
              <a:extLst>
                <a:ext uri="{FF2B5EF4-FFF2-40B4-BE49-F238E27FC236}">
                  <a16:creationId xmlns:a16="http://schemas.microsoft.com/office/drawing/2014/main" id="{5F31BBA7-277B-7547-A889-4CE61E62107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84" name="Group 583">
              <a:extLst>
                <a:ext uri="{FF2B5EF4-FFF2-40B4-BE49-F238E27FC236}">
                  <a16:creationId xmlns:a16="http://schemas.microsoft.com/office/drawing/2014/main" id="{A235A3E8-5F9F-054E-812C-82B1457E7DAF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85" name="Freeform 584">
                <a:extLst>
                  <a:ext uri="{FF2B5EF4-FFF2-40B4-BE49-F238E27FC236}">
                    <a16:creationId xmlns:a16="http://schemas.microsoft.com/office/drawing/2014/main" id="{5DDEAE5B-F867-B04E-9480-5609AC66F59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6" name="Freeform 585">
                <a:extLst>
                  <a:ext uri="{FF2B5EF4-FFF2-40B4-BE49-F238E27FC236}">
                    <a16:creationId xmlns:a16="http://schemas.microsoft.com/office/drawing/2014/main" id="{FBC3084B-7403-CB43-BF1A-54F05828C7C1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7" name="Freeform 586">
                <a:extLst>
                  <a:ext uri="{FF2B5EF4-FFF2-40B4-BE49-F238E27FC236}">
                    <a16:creationId xmlns:a16="http://schemas.microsoft.com/office/drawing/2014/main" id="{CCCD1707-2759-A14B-96A2-D746BB01264E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8" name="Freeform 587">
                <a:extLst>
                  <a:ext uri="{FF2B5EF4-FFF2-40B4-BE49-F238E27FC236}">
                    <a16:creationId xmlns:a16="http://schemas.microsoft.com/office/drawing/2014/main" id="{9B0492DA-B9A2-1F42-8EC8-885383C52231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74" name="Group 573">
            <a:extLst>
              <a:ext uri="{FF2B5EF4-FFF2-40B4-BE49-F238E27FC236}">
                <a16:creationId xmlns:a16="http://schemas.microsoft.com/office/drawing/2014/main" id="{A2DF0841-9316-7744-99F2-F246599FA663}"/>
              </a:ext>
            </a:extLst>
          </p:cNvPr>
          <p:cNvGrpSpPr/>
          <p:nvPr/>
        </p:nvGrpSpPr>
        <p:grpSpPr>
          <a:xfrm>
            <a:off x="4283172" y="2940116"/>
            <a:ext cx="918415" cy="390629"/>
            <a:chOff x="3668110" y="2448910"/>
            <a:chExt cx="3794234" cy="2165130"/>
          </a:xfrm>
        </p:grpSpPr>
        <p:sp>
          <p:nvSpPr>
            <p:cNvPr id="575" name="Rectangle 574">
              <a:extLst>
                <a:ext uri="{FF2B5EF4-FFF2-40B4-BE49-F238E27FC236}">
                  <a16:creationId xmlns:a16="http://schemas.microsoft.com/office/drawing/2014/main" id="{B7FE1E33-3837-6A44-8F3D-D671A86ECB77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6" name="Freeform 575">
              <a:extLst>
                <a:ext uri="{FF2B5EF4-FFF2-40B4-BE49-F238E27FC236}">
                  <a16:creationId xmlns:a16="http://schemas.microsoft.com/office/drawing/2014/main" id="{D7EBAA0A-EA4B-2A42-B633-E3F75F2BB7B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77" name="Group 576">
              <a:extLst>
                <a:ext uri="{FF2B5EF4-FFF2-40B4-BE49-F238E27FC236}">
                  <a16:creationId xmlns:a16="http://schemas.microsoft.com/office/drawing/2014/main" id="{A0FA1B3E-9ECC-B241-8F16-2C1970256C81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78" name="Freeform 577">
                <a:extLst>
                  <a:ext uri="{FF2B5EF4-FFF2-40B4-BE49-F238E27FC236}">
                    <a16:creationId xmlns:a16="http://schemas.microsoft.com/office/drawing/2014/main" id="{CB74265E-694E-5A49-B1D2-3C1956E0BE2E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9" name="Freeform 578">
                <a:extLst>
                  <a:ext uri="{FF2B5EF4-FFF2-40B4-BE49-F238E27FC236}">
                    <a16:creationId xmlns:a16="http://schemas.microsoft.com/office/drawing/2014/main" id="{8680283C-1CA3-D44B-8FFA-B36341C7230E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0" name="Freeform 579">
                <a:extLst>
                  <a:ext uri="{FF2B5EF4-FFF2-40B4-BE49-F238E27FC236}">
                    <a16:creationId xmlns:a16="http://schemas.microsoft.com/office/drawing/2014/main" id="{2B31DC87-EF0E-0D4F-81A2-B6FB2A803F75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1" name="Freeform 580">
                <a:extLst>
                  <a:ext uri="{FF2B5EF4-FFF2-40B4-BE49-F238E27FC236}">
                    <a16:creationId xmlns:a16="http://schemas.microsoft.com/office/drawing/2014/main" id="{F14BA91B-FE87-514B-B749-384B3F1D92C2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589" name="Line 48">
            <a:extLst>
              <a:ext uri="{FF2B5EF4-FFF2-40B4-BE49-F238E27FC236}">
                <a16:creationId xmlns:a16="http://schemas.microsoft.com/office/drawing/2014/main" id="{E2F245C9-F9FA-FF41-8279-23685395B6F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391025" y="3324223"/>
            <a:ext cx="460375" cy="57150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236E45-D353-3946-A538-2B642758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144"/>
            <a:ext cx="10515600" cy="894622"/>
          </a:xfrm>
        </p:spPr>
        <p:txBody>
          <a:bodyPr/>
          <a:lstStyle/>
          <a:p>
            <a:r>
              <a:rPr lang="en-US" dirty="0"/>
              <a:t>DHCP: example</a:t>
            </a:r>
          </a:p>
        </p:txBody>
      </p:sp>
      <p:sp>
        <p:nvSpPr>
          <p:cNvPr id="379" name="Rectangle 3">
            <a:extLst>
              <a:ext uri="{FF2B5EF4-FFF2-40B4-BE49-F238E27FC236}">
                <a16:creationId xmlns:a16="http://schemas.microsoft.com/office/drawing/2014/main" id="{1C377AEF-2633-FC44-9747-922C7C110C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31419" y="1674030"/>
            <a:ext cx="4751439" cy="12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88975" indent="-231775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ill Sans MT"/>
                <a:ea typeface="ＭＳ Ｐゴシック" charset="0"/>
                <a:cs typeface="Gill Sans M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Gill Sans MT"/>
                <a:ea typeface="Gill Sans MT" charset="0"/>
                <a:cs typeface="Gill Sans M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Gill Sans MT" charset="0"/>
                <a:cs typeface="Gill Sans MT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Gill Sans MT" charset="0"/>
                <a:cs typeface="Gill Sans MT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233363" marR="0" lvl="0" indent="-233363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Connecting laptop will use DHCP to get IP address, address of first-hop router, address of DNS server</a:t>
            </a:r>
            <a:r>
              <a:rPr lang="en-US" sz="2400" kern="0" dirty="0">
                <a:solidFill>
                  <a:srgbClr val="000000"/>
                </a:solidFill>
                <a:latin typeface="Calibri" panose="020F0502020204030204"/>
                <a:cs typeface="+mn-cs"/>
              </a:rPr>
              <a:t>.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382" name="Line 43">
            <a:extLst>
              <a:ext uri="{FF2B5EF4-FFF2-40B4-BE49-F238E27FC236}">
                <a16:creationId xmlns:a16="http://schemas.microsoft.com/office/drawing/2014/main" id="{C8851F30-DB65-2343-90FB-A929CA01005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759695" y="3062253"/>
            <a:ext cx="562325" cy="839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85" name="Text Box 44">
            <a:extLst>
              <a:ext uri="{FF2B5EF4-FFF2-40B4-BE49-F238E27FC236}">
                <a16:creationId xmlns:a16="http://schemas.microsoft.com/office/drawing/2014/main" id="{59259B03-4826-E149-B0DC-4EBA829369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6507" y="4356905"/>
            <a:ext cx="2025650" cy="915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router with DHCP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 built into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router</a:t>
            </a:r>
          </a:p>
        </p:txBody>
      </p:sp>
      <p:sp>
        <p:nvSpPr>
          <p:cNvPr id="386" name="Rectangle 152">
            <a:extLst>
              <a:ext uri="{FF2B5EF4-FFF2-40B4-BE49-F238E27FC236}">
                <a16:creationId xmlns:a16="http://schemas.microsoft.com/office/drawing/2014/main" id="{745619DC-3C53-E14A-874D-F2C6B677A3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1420" y="2964667"/>
            <a:ext cx="5406278" cy="1306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33363" indent="-233363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233363" marR="0" lvl="0" indent="-233363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DHCP REQUEST message encapsulated in UDP, encapsulated in IP, encapsulated in Ethernet</a:t>
            </a:r>
          </a:p>
        </p:txBody>
      </p:sp>
      <p:sp>
        <p:nvSpPr>
          <p:cNvPr id="387" name="Rectangle 153">
            <a:extLst>
              <a:ext uri="{FF2B5EF4-FFF2-40B4-BE49-F238E27FC236}">
                <a16:creationId xmlns:a16="http://schemas.microsoft.com/office/drawing/2014/main" id="{082BCCE1-61C9-5E4C-B8D4-8ED23A69B3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0469" y="4210855"/>
            <a:ext cx="5450375" cy="1563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33363" indent="-233363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233363" marR="0" lvl="0" indent="-233363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Ethernet frame broadcast (dest: 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FFFFFFFFFFFF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) on LAN, received at router running DHCP server</a:t>
            </a:r>
          </a:p>
        </p:txBody>
      </p:sp>
      <p:sp>
        <p:nvSpPr>
          <p:cNvPr id="388" name="Rectangle 154">
            <a:extLst>
              <a:ext uri="{FF2B5EF4-FFF2-40B4-BE49-F238E27FC236}">
                <a16:creationId xmlns:a16="http://schemas.microsoft.com/office/drawing/2014/main" id="{2001FDC4-9DD8-8540-A00D-9430145AE6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28245" y="5547530"/>
            <a:ext cx="5280602" cy="1292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33363" indent="-233363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233363" marR="0" lvl="0" indent="-233363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Ethernet demux’ed to IP demux’ed, UDP demux’ed to DHCP </a:t>
            </a:r>
          </a:p>
        </p:txBody>
      </p:sp>
      <p:sp>
        <p:nvSpPr>
          <p:cNvPr id="389" name="Text Box 155">
            <a:extLst>
              <a:ext uri="{FF2B5EF4-FFF2-40B4-BE49-F238E27FC236}">
                <a16:creationId xmlns:a16="http://schemas.microsoft.com/office/drawing/2014/main" id="{0FF8CA2B-A0E7-0344-8C3D-752022E958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21682" y="3674280"/>
            <a:ext cx="1047750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168.1.1.1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438" name="Group 234">
            <a:extLst>
              <a:ext uri="{FF2B5EF4-FFF2-40B4-BE49-F238E27FC236}">
                <a16:creationId xmlns:a16="http://schemas.microsoft.com/office/drawing/2014/main" id="{80B8D10B-0E57-694A-9F60-7DD157680859}"/>
              </a:ext>
            </a:extLst>
          </p:cNvPr>
          <p:cNvGrpSpPr>
            <a:grpSpLocks/>
          </p:cNvGrpSpPr>
          <p:nvPr/>
        </p:nvGrpSpPr>
        <p:grpSpPr bwMode="auto">
          <a:xfrm>
            <a:off x="3072307" y="2685267"/>
            <a:ext cx="850900" cy="615950"/>
            <a:chOff x="4420" y="878"/>
            <a:chExt cx="614" cy="458"/>
          </a:xfrm>
        </p:grpSpPr>
        <p:pic>
          <p:nvPicPr>
            <p:cNvPr id="439" name="Picture 235" descr="laptop_keyboard">
              <a:extLst>
                <a:ext uri="{FF2B5EF4-FFF2-40B4-BE49-F238E27FC236}">
                  <a16:creationId xmlns:a16="http://schemas.microsoft.com/office/drawing/2014/main" id="{32F92D03-3F10-DD48-B916-C1A813CAA4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4420" y="1108"/>
              <a:ext cx="527" cy="2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40" name="Freeform 236">
              <a:extLst>
                <a:ext uri="{FF2B5EF4-FFF2-40B4-BE49-F238E27FC236}">
                  <a16:creationId xmlns:a16="http://schemas.microsoft.com/office/drawing/2014/main" id="{635DC8EF-D2DF-1140-8A94-D496AE916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5" y="888"/>
              <a:ext cx="424" cy="297"/>
            </a:xfrm>
            <a:custGeom>
              <a:avLst/>
              <a:gdLst>
                <a:gd name="T0" fmla="*/ 0 w 2982"/>
                <a:gd name="T1" fmla="*/ 0 h 2442"/>
                <a:gd name="T2" fmla="*/ 0 w 2982"/>
                <a:gd name="T3" fmla="*/ 0 h 2442"/>
                <a:gd name="T4" fmla="*/ 0 w 2982"/>
                <a:gd name="T5" fmla="*/ 0 h 2442"/>
                <a:gd name="T6" fmla="*/ 0 w 2982"/>
                <a:gd name="T7" fmla="*/ 0 h 2442"/>
                <a:gd name="T8" fmla="*/ 0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pic>
          <p:nvPicPr>
            <p:cNvPr id="441" name="Picture 237" descr="screen">
              <a:extLst>
                <a:ext uri="{FF2B5EF4-FFF2-40B4-BE49-F238E27FC236}">
                  <a16:creationId xmlns:a16="http://schemas.microsoft.com/office/drawing/2014/main" id="{6BDF7141-8B18-8848-AE3F-A1F240A514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16" y="895"/>
              <a:ext cx="385" cy="2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42" name="Freeform 238">
              <a:extLst>
                <a:ext uri="{FF2B5EF4-FFF2-40B4-BE49-F238E27FC236}">
                  <a16:creationId xmlns:a16="http://schemas.microsoft.com/office/drawing/2014/main" id="{F0AA71CC-9F7D-4E4A-AFD3-E4FC2EDB5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2" y="879"/>
              <a:ext cx="359" cy="55"/>
            </a:xfrm>
            <a:custGeom>
              <a:avLst/>
              <a:gdLst>
                <a:gd name="T0" fmla="*/ 0 w 2528"/>
                <a:gd name="T1" fmla="*/ 0 h 455"/>
                <a:gd name="T2" fmla="*/ 0 w 2528"/>
                <a:gd name="T3" fmla="*/ 0 h 455"/>
                <a:gd name="T4" fmla="*/ 0 w 2528"/>
                <a:gd name="T5" fmla="*/ 0 h 455"/>
                <a:gd name="T6" fmla="*/ 0 w 2528"/>
                <a:gd name="T7" fmla="*/ 0 h 455"/>
                <a:gd name="T8" fmla="*/ 0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3" name="Freeform 239">
              <a:extLst>
                <a:ext uri="{FF2B5EF4-FFF2-40B4-BE49-F238E27FC236}">
                  <a16:creationId xmlns:a16="http://schemas.microsoft.com/office/drawing/2014/main" id="{478F089D-1CBD-064E-9E01-09DBACFE4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1" y="878"/>
              <a:ext cx="100" cy="230"/>
            </a:xfrm>
            <a:custGeom>
              <a:avLst/>
              <a:gdLst>
                <a:gd name="T0" fmla="*/ 0 w 702"/>
                <a:gd name="T1" fmla="*/ 0 h 1893"/>
                <a:gd name="T2" fmla="*/ 0 w 702"/>
                <a:gd name="T3" fmla="*/ 0 h 1893"/>
                <a:gd name="T4" fmla="*/ 0 w 702"/>
                <a:gd name="T5" fmla="*/ 0 h 1893"/>
                <a:gd name="T6" fmla="*/ 0 w 702"/>
                <a:gd name="T7" fmla="*/ 0 h 1893"/>
                <a:gd name="T8" fmla="*/ 0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4" name="Freeform 240">
              <a:extLst>
                <a:ext uri="{FF2B5EF4-FFF2-40B4-BE49-F238E27FC236}">
                  <a16:creationId xmlns:a16="http://schemas.microsoft.com/office/drawing/2014/main" id="{999308BB-3AD9-964C-9A37-585EA1CB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1" y="920"/>
              <a:ext cx="108" cy="265"/>
            </a:xfrm>
            <a:custGeom>
              <a:avLst/>
              <a:gdLst>
                <a:gd name="T0" fmla="*/ 0 w 756"/>
                <a:gd name="T1" fmla="*/ 0 h 2184"/>
                <a:gd name="T2" fmla="*/ 0 w 756"/>
                <a:gd name="T3" fmla="*/ 0 h 2184"/>
                <a:gd name="T4" fmla="*/ 0 w 756"/>
                <a:gd name="T5" fmla="*/ 0 h 2184"/>
                <a:gd name="T6" fmla="*/ 0 w 756"/>
                <a:gd name="T7" fmla="*/ 0 h 2184"/>
                <a:gd name="T8" fmla="*/ 0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FFFFFF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5" name="Freeform 241">
              <a:extLst>
                <a:ext uri="{FF2B5EF4-FFF2-40B4-BE49-F238E27FC236}">
                  <a16:creationId xmlns:a16="http://schemas.microsoft.com/office/drawing/2014/main" id="{50215675-D41A-884A-B70C-7A7A34B47E90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0" y="1097"/>
              <a:ext cx="394" cy="89"/>
            </a:xfrm>
            <a:custGeom>
              <a:avLst/>
              <a:gdLst>
                <a:gd name="T0" fmla="*/ 0 w 2773"/>
                <a:gd name="T1" fmla="*/ 0 h 738"/>
                <a:gd name="T2" fmla="*/ 0 w 2773"/>
                <a:gd name="T3" fmla="*/ 0 h 738"/>
                <a:gd name="T4" fmla="*/ 0 w 2773"/>
                <a:gd name="T5" fmla="*/ 0 h 738"/>
                <a:gd name="T6" fmla="*/ 0 w 2773"/>
                <a:gd name="T7" fmla="*/ 0 h 738"/>
                <a:gd name="T8" fmla="*/ 0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6" name="Freeform 242">
              <a:extLst>
                <a:ext uri="{FF2B5EF4-FFF2-40B4-BE49-F238E27FC236}">
                  <a16:creationId xmlns:a16="http://schemas.microsoft.com/office/drawing/2014/main" id="{67C07E3F-A680-3448-A285-F67163D55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3" y="922"/>
              <a:ext cx="101" cy="266"/>
            </a:xfrm>
            <a:custGeom>
              <a:avLst/>
              <a:gdLst>
                <a:gd name="T0" fmla="*/ 0 w 637"/>
                <a:gd name="T1" fmla="*/ 0 h 1659"/>
                <a:gd name="T2" fmla="*/ 0 w 637"/>
                <a:gd name="T3" fmla="*/ 0 h 1659"/>
                <a:gd name="T4" fmla="*/ 0 w 637"/>
                <a:gd name="T5" fmla="*/ 0 h 1659"/>
                <a:gd name="T6" fmla="*/ 0 w 637"/>
                <a:gd name="T7" fmla="*/ 0 h 1659"/>
                <a:gd name="T8" fmla="*/ 0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47" name="Freeform 243">
              <a:extLst>
                <a:ext uri="{FF2B5EF4-FFF2-40B4-BE49-F238E27FC236}">
                  <a16:creationId xmlns:a16="http://schemas.microsoft.com/office/drawing/2014/main" id="{D6FEFC34-2380-1C46-9401-C809C94E04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0" y="1109"/>
              <a:ext cx="351" cy="88"/>
            </a:xfrm>
            <a:custGeom>
              <a:avLst/>
              <a:gdLst>
                <a:gd name="T0" fmla="*/ 0 w 2216"/>
                <a:gd name="T1" fmla="*/ 0 h 550"/>
                <a:gd name="T2" fmla="*/ 0 w 2216"/>
                <a:gd name="T3" fmla="*/ 0 h 550"/>
                <a:gd name="T4" fmla="*/ 0 w 2216"/>
                <a:gd name="T5" fmla="*/ 0 h 550"/>
                <a:gd name="T6" fmla="*/ 0 w 2216"/>
                <a:gd name="T7" fmla="*/ 0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48" name="Group 244">
              <a:extLst>
                <a:ext uri="{FF2B5EF4-FFF2-40B4-BE49-F238E27FC236}">
                  <a16:creationId xmlns:a16="http://schemas.microsoft.com/office/drawing/2014/main" id="{C27B64F7-2309-1F46-B525-0FF1CC0B3EE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584" y="1203"/>
              <a:ext cx="119" cy="53"/>
              <a:chOff x="1740" y="2642"/>
              <a:chExt cx="752" cy="327"/>
            </a:xfrm>
          </p:grpSpPr>
          <p:sp>
            <p:nvSpPr>
              <p:cNvPr id="455" name="Freeform 245">
                <a:extLst>
                  <a:ext uri="{FF2B5EF4-FFF2-40B4-BE49-F238E27FC236}">
                    <a16:creationId xmlns:a16="http://schemas.microsoft.com/office/drawing/2014/main" id="{6D904DDE-01FC-1A4C-8025-88A928752A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56" name="Freeform 246">
                <a:extLst>
                  <a:ext uri="{FF2B5EF4-FFF2-40B4-BE49-F238E27FC236}">
                    <a16:creationId xmlns:a16="http://schemas.microsoft.com/office/drawing/2014/main" id="{E3315A06-9E1B-AC4A-906F-1640B3605C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57" name="Freeform 247">
                <a:extLst>
                  <a:ext uri="{FF2B5EF4-FFF2-40B4-BE49-F238E27FC236}">
                    <a16:creationId xmlns:a16="http://schemas.microsoft.com/office/drawing/2014/main" id="{4B5E6F6D-A780-9F4A-B4CB-418F530E74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00CC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58" name="Freeform 248">
                <a:extLst>
                  <a:ext uri="{FF2B5EF4-FFF2-40B4-BE49-F238E27FC236}">
                    <a16:creationId xmlns:a16="http://schemas.microsoft.com/office/drawing/2014/main" id="{49CD3CF5-0077-7D4A-A378-2AAAA4CDE3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59" name="Freeform 249">
                <a:extLst>
                  <a:ext uri="{FF2B5EF4-FFF2-40B4-BE49-F238E27FC236}">
                    <a16:creationId xmlns:a16="http://schemas.microsoft.com/office/drawing/2014/main" id="{4E2747DD-F96B-124E-8BF8-EC78D4C82E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rgbClr val="00CC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60" name="Freeform 250">
                <a:extLst>
                  <a:ext uri="{FF2B5EF4-FFF2-40B4-BE49-F238E27FC236}">
                    <a16:creationId xmlns:a16="http://schemas.microsoft.com/office/drawing/2014/main" id="{5D228080-AAA4-AE4F-B2E0-444A375E9A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49" name="Freeform 251">
              <a:extLst>
                <a:ext uri="{FF2B5EF4-FFF2-40B4-BE49-F238E27FC236}">
                  <a16:creationId xmlns:a16="http://schemas.microsoft.com/office/drawing/2014/main" id="{12335ADB-FB5B-8540-ADE8-01DE4817A54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8" y="1211"/>
              <a:ext cx="144" cy="116"/>
            </a:xfrm>
            <a:custGeom>
              <a:avLst/>
              <a:gdLst>
                <a:gd name="T0" fmla="*/ 0 w 990"/>
                <a:gd name="T1" fmla="*/ 0 h 792"/>
                <a:gd name="T2" fmla="*/ 0 w 990"/>
                <a:gd name="T3" fmla="*/ 0 h 792"/>
                <a:gd name="T4" fmla="*/ 0 w 990"/>
                <a:gd name="T5" fmla="*/ 0 h 792"/>
                <a:gd name="T6" fmla="*/ 0 w 990"/>
                <a:gd name="T7" fmla="*/ 0 h 792"/>
                <a:gd name="T8" fmla="*/ 0 w 990"/>
                <a:gd name="T9" fmla="*/ 0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50" name="Freeform 252">
              <a:extLst>
                <a:ext uri="{FF2B5EF4-FFF2-40B4-BE49-F238E27FC236}">
                  <a16:creationId xmlns:a16="http://schemas.microsoft.com/office/drawing/2014/main" id="{71BBEFC9-2EAD-0E4D-971B-FFE9F04A9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0" y="1220"/>
              <a:ext cx="369" cy="106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0 h 723"/>
                <a:gd name="T6" fmla="*/ 0 w 2532"/>
                <a:gd name="T7" fmla="*/ 0 h 723"/>
                <a:gd name="T8" fmla="*/ 0 w 2532"/>
                <a:gd name="T9" fmla="*/ 0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51" name="Freeform 253">
              <a:extLst>
                <a:ext uri="{FF2B5EF4-FFF2-40B4-BE49-F238E27FC236}">
                  <a16:creationId xmlns:a16="http://schemas.microsoft.com/office/drawing/2014/main" id="{AD467B30-53F9-E544-872F-75037A60A50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0" y="1201"/>
              <a:ext cx="4" cy="21"/>
            </a:xfrm>
            <a:custGeom>
              <a:avLst/>
              <a:gdLst>
                <a:gd name="T0" fmla="*/ 0 w 26"/>
                <a:gd name="T1" fmla="*/ 0 h 147"/>
                <a:gd name="T2" fmla="*/ 0 w 26"/>
                <a:gd name="T3" fmla="*/ 0 h 147"/>
                <a:gd name="T4" fmla="*/ 0 w 26"/>
                <a:gd name="T5" fmla="*/ 0 h 147"/>
                <a:gd name="T6" fmla="*/ 0 w 26"/>
                <a:gd name="T7" fmla="*/ 0 h 147"/>
                <a:gd name="T8" fmla="*/ 0 w 26"/>
                <a:gd name="T9" fmla="*/ 0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52" name="Freeform 254">
              <a:extLst>
                <a:ext uri="{FF2B5EF4-FFF2-40B4-BE49-F238E27FC236}">
                  <a16:creationId xmlns:a16="http://schemas.microsoft.com/office/drawing/2014/main" id="{09BD1056-1239-AA4F-9F79-BC195E4B8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" y="1114"/>
              <a:ext cx="171" cy="88"/>
            </a:xfrm>
            <a:custGeom>
              <a:avLst/>
              <a:gdLst>
                <a:gd name="T0" fmla="*/ 0 w 1176"/>
                <a:gd name="T1" fmla="*/ 0 h 606"/>
                <a:gd name="T2" fmla="*/ 0 w 1176"/>
                <a:gd name="T3" fmla="*/ 0 h 606"/>
                <a:gd name="T4" fmla="*/ 0 w 1176"/>
                <a:gd name="T5" fmla="*/ 0 h 606"/>
                <a:gd name="T6" fmla="*/ 0 w 1176"/>
                <a:gd name="T7" fmla="*/ 0 h 606"/>
                <a:gd name="T8" fmla="*/ 0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53" name="Freeform 255">
              <a:extLst>
                <a:ext uri="{FF2B5EF4-FFF2-40B4-BE49-F238E27FC236}">
                  <a16:creationId xmlns:a16="http://schemas.microsoft.com/office/drawing/2014/main" id="{3EE44984-E799-7448-B48B-0A3E5E3266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2" y="1205"/>
              <a:ext cx="350" cy="102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0 h 723"/>
                <a:gd name="T6" fmla="*/ 0 w 2532"/>
                <a:gd name="T7" fmla="*/ 0 h 723"/>
                <a:gd name="T8" fmla="*/ 0 w 2532"/>
                <a:gd name="T9" fmla="*/ 0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54" name="Freeform 256">
              <a:extLst>
                <a:ext uri="{FF2B5EF4-FFF2-40B4-BE49-F238E27FC236}">
                  <a16:creationId xmlns:a16="http://schemas.microsoft.com/office/drawing/2014/main" id="{F82A5B30-CFF4-9045-B98E-022A2D6583D3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4782" y="1198"/>
              <a:ext cx="142" cy="105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0 h 723"/>
                <a:gd name="T6" fmla="*/ 0 w 2532"/>
                <a:gd name="T7" fmla="*/ 0 h 723"/>
                <a:gd name="T8" fmla="*/ 0 w 2532"/>
                <a:gd name="T9" fmla="*/ 0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461" name="AutoShape 34">
            <a:extLst>
              <a:ext uri="{FF2B5EF4-FFF2-40B4-BE49-F238E27FC236}">
                <a16:creationId xmlns:a16="http://schemas.microsoft.com/office/drawing/2014/main" id="{BBFE8651-7E0E-9B42-83C9-13A7DD110D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4545" y="2812267"/>
            <a:ext cx="976312" cy="485775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lnTo>
                  <a:pt x="16200" y="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lnTo>
                  <a:pt x="135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lnTo>
                  <a:pt x="0" y="540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462" name="Group 45">
            <a:extLst>
              <a:ext uri="{FF2B5EF4-FFF2-40B4-BE49-F238E27FC236}">
                <a16:creationId xmlns:a16="http://schemas.microsoft.com/office/drawing/2014/main" id="{7B2B7B83-C525-AC47-97F2-A2D1D1034FEF}"/>
              </a:ext>
            </a:extLst>
          </p:cNvPr>
          <p:cNvGrpSpPr>
            <a:grpSpLocks/>
          </p:cNvGrpSpPr>
          <p:nvPr/>
        </p:nvGrpSpPr>
        <p:grpSpPr bwMode="auto">
          <a:xfrm>
            <a:off x="2289670" y="1648630"/>
            <a:ext cx="976312" cy="1460500"/>
            <a:chOff x="651" y="681"/>
            <a:chExt cx="615" cy="920"/>
          </a:xfrm>
        </p:grpSpPr>
        <p:sp>
          <p:nvSpPr>
            <p:cNvPr id="463" name="Freeform 46">
              <a:extLst>
                <a:ext uri="{FF2B5EF4-FFF2-40B4-BE49-F238E27FC236}">
                  <a16:creationId xmlns:a16="http://schemas.microsoft.com/office/drawing/2014/main" id="{2F8E5860-1F4A-9441-8643-FF367740000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" y="698"/>
              <a:ext cx="604" cy="903"/>
            </a:xfrm>
            <a:custGeom>
              <a:avLst/>
              <a:gdLst>
                <a:gd name="T0" fmla="*/ 496 w 604"/>
                <a:gd name="T1" fmla="*/ 0 h 903"/>
                <a:gd name="T2" fmla="*/ 604 w 604"/>
                <a:gd name="T3" fmla="*/ 903 h 903"/>
                <a:gd name="T4" fmla="*/ 0 w 604"/>
                <a:gd name="T5" fmla="*/ 788 h 903"/>
                <a:gd name="T6" fmla="*/ 456 w 604"/>
                <a:gd name="T7" fmla="*/ 750 h 903"/>
                <a:gd name="T8" fmla="*/ 496 w 604"/>
                <a:gd name="T9" fmla="*/ 0 h 90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04"/>
                <a:gd name="T16" fmla="*/ 0 h 903"/>
                <a:gd name="T17" fmla="*/ 604 w 604"/>
                <a:gd name="T18" fmla="*/ 903 h 90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04" h="903">
                  <a:moveTo>
                    <a:pt x="496" y="0"/>
                  </a:moveTo>
                  <a:lnTo>
                    <a:pt x="604" y="903"/>
                  </a:lnTo>
                  <a:lnTo>
                    <a:pt x="0" y="788"/>
                  </a:lnTo>
                  <a:lnTo>
                    <a:pt x="456" y="750"/>
                  </a:lnTo>
                  <a:lnTo>
                    <a:pt x="496" y="0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65999"/>
                  </a:srgbClr>
                </a:gs>
                <a:gs pos="100000">
                  <a:srgbClr val="000099">
                    <a:alpha val="67000"/>
                  </a:srgbClr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64" name="Group 47">
              <a:extLst>
                <a:ext uri="{FF2B5EF4-FFF2-40B4-BE49-F238E27FC236}">
                  <a16:creationId xmlns:a16="http://schemas.microsoft.com/office/drawing/2014/main" id="{619D3750-75CE-7146-8080-07A05B2EE1C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51" y="681"/>
              <a:ext cx="501" cy="828"/>
              <a:chOff x="569" y="2954"/>
              <a:chExt cx="501" cy="828"/>
            </a:xfrm>
          </p:grpSpPr>
          <p:sp>
            <p:nvSpPr>
              <p:cNvPr id="465" name="Rectangle 48">
                <a:extLst>
                  <a:ext uri="{FF2B5EF4-FFF2-40B4-BE49-F238E27FC236}">
                    <a16:creationId xmlns:a16="http://schemas.microsoft.com/office/drawing/2014/main" id="{28385ECE-1698-FA48-9005-E85B7ADAEB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973"/>
                <a:ext cx="493" cy="79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schemeClr val="tx1">
                    <a:alpha val="40000"/>
                  </a:schemeClr>
                </a:outerShdw>
              </a:effec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66" name="Text Box 49">
                <a:extLst>
                  <a:ext uri="{FF2B5EF4-FFF2-40B4-BE49-F238E27FC236}">
                    <a16:creationId xmlns:a16="http://schemas.microsoft.com/office/drawing/2014/main" id="{03E8F625-EC95-7449-B696-847DBF4C133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93" y="2954"/>
                <a:ext cx="477" cy="8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DHCP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UDP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IP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Eth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Phy</a:t>
                </a:r>
              </a:p>
            </p:txBody>
          </p:sp>
          <p:sp>
            <p:nvSpPr>
              <p:cNvPr id="467" name="Line 50">
                <a:extLst>
                  <a:ext uri="{FF2B5EF4-FFF2-40B4-BE49-F238E27FC236}">
                    <a16:creationId xmlns:a16="http://schemas.microsoft.com/office/drawing/2014/main" id="{DF468FDE-40E4-0648-9839-DDE0332A077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8" y="3130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68" name="Line 51">
                <a:extLst>
                  <a:ext uri="{FF2B5EF4-FFF2-40B4-BE49-F238E27FC236}">
                    <a16:creationId xmlns:a16="http://schemas.microsoft.com/office/drawing/2014/main" id="{99D4E4D8-7BA2-1841-8740-092F3F2C1D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5" y="3289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69" name="Line 52">
                <a:extLst>
                  <a:ext uri="{FF2B5EF4-FFF2-40B4-BE49-F238E27FC236}">
                    <a16:creationId xmlns:a16="http://schemas.microsoft.com/office/drawing/2014/main" id="{46C4BB73-5326-6148-BB43-C6C4C685FF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2" y="3448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70" name="Line 53">
                <a:extLst>
                  <a:ext uri="{FF2B5EF4-FFF2-40B4-BE49-F238E27FC236}">
                    <a16:creationId xmlns:a16="http://schemas.microsoft.com/office/drawing/2014/main" id="{867C305B-8FC7-2546-83B8-7B677B4EFC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69" y="3607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</p:grpSp>
      <p:grpSp>
        <p:nvGrpSpPr>
          <p:cNvPr id="471" name="Group 54">
            <a:extLst>
              <a:ext uri="{FF2B5EF4-FFF2-40B4-BE49-F238E27FC236}">
                <a16:creationId xmlns:a16="http://schemas.microsoft.com/office/drawing/2014/main" id="{E55B3AA2-EA61-B94E-BC50-287F2699A080}"/>
              </a:ext>
            </a:extLst>
          </p:cNvPr>
          <p:cNvGrpSpPr>
            <a:grpSpLocks/>
          </p:cNvGrpSpPr>
          <p:nvPr/>
        </p:nvGrpSpPr>
        <p:grpSpPr bwMode="auto">
          <a:xfrm>
            <a:off x="1614982" y="1707367"/>
            <a:ext cx="544513" cy="244475"/>
            <a:chOff x="844" y="3337"/>
            <a:chExt cx="343" cy="154"/>
          </a:xfrm>
        </p:grpSpPr>
        <p:sp>
          <p:nvSpPr>
            <p:cNvPr id="472" name="Rectangle 55">
              <a:extLst>
                <a:ext uri="{FF2B5EF4-FFF2-40B4-BE49-F238E27FC236}">
                  <a16:creationId xmlns:a16="http://schemas.microsoft.com/office/drawing/2014/main" id="{3DF8187C-0350-B949-8481-A4B53A2BD3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9" y="3370"/>
              <a:ext cx="245" cy="86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73" name="Text Box 56">
              <a:extLst>
                <a:ext uri="{FF2B5EF4-FFF2-40B4-BE49-F238E27FC236}">
                  <a16:creationId xmlns:a16="http://schemas.microsoft.com/office/drawing/2014/main" id="{EB5DBBE5-0C11-2943-8F1C-55F942DDF6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4" y="3337"/>
              <a:ext cx="343" cy="1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DHCP</a:t>
              </a:r>
            </a:p>
          </p:txBody>
        </p:sp>
      </p:grpSp>
      <p:grpSp>
        <p:nvGrpSpPr>
          <p:cNvPr id="474" name="Group 57">
            <a:extLst>
              <a:ext uri="{FF2B5EF4-FFF2-40B4-BE49-F238E27FC236}">
                <a16:creationId xmlns:a16="http://schemas.microsoft.com/office/drawing/2014/main" id="{E686DD6D-38C2-4641-89AF-94A0FB1D1070}"/>
              </a:ext>
            </a:extLst>
          </p:cNvPr>
          <p:cNvGrpSpPr>
            <a:grpSpLocks/>
          </p:cNvGrpSpPr>
          <p:nvPr/>
        </p:nvGrpSpPr>
        <p:grpSpPr bwMode="auto">
          <a:xfrm>
            <a:off x="1160957" y="1726417"/>
            <a:ext cx="1081088" cy="1166813"/>
            <a:chOff x="42" y="744"/>
            <a:chExt cx="681" cy="735"/>
          </a:xfrm>
        </p:grpSpPr>
        <p:grpSp>
          <p:nvGrpSpPr>
            <p:cNvPr id="475" name="Group 58">
              <a:extLst>
                <a:ext uri="{FF2B5EF4-FFF2-40B4-BE49-F238E27FC236}">
                  <a16:creationId xmlns:a16="http://schemas.microsoft.com/office/drawing/2014/main" id="{1FDCAE0E-7CF7-A44C-8CC2-1F6556F81A9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" y="886"/>
              <a:ext cx="681" cy="468"/>
              <a:chOff x="42" y="886"/>
              <a:chExt cx="681" cy="468"/>
            </a:xfrm>
          </p:grpSpPr>
          <p:grpSp>
            <p:nvGrpSpPr>
              <p:cNvPr id="477" name="Group 59">
                <a:extLst>
                  <a:ext uri="{FF2B5EF4-FFF2-40B4-BE49-F238E27FC236}">
                    <a16:creationId xmlns:a16="http://schemas.microsoft.com/office/drawing/2014/main" id="{B1A03342-AE12-CE42-8220-1A81C441863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8" y="886"/>
                <a:ext cx="397" cy="154"/>
                <a:chOff x="740" y="3209"/>
                <a:chExt cx="397" cy="154"/>
              </a:xfrm>
            </p:grpSpPr>
            <p:grpSp>
              <p:nvGrpSpPr>
                <p:cNvPr id="502" name="Group 60">
                  <a:extLst>
                    <a:ext uri="{FF2B5EF4-FFF2-40B4-BE49-F238E27FC236}">
                      <a16:creationId xmlns:a16="http://schemas.microsoft.com/office/drawing/2014/main" id="{C141BB4A-81BE-5F41-82F7-F6E6B820E21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794" y="3209"/>
                  <a:ext cx="343" cy="154"/>
                  <a:chOff x="844" y="3337"/>
                  <a:chExt cx="343" cy="154"/>
                </a:xfrm>
              </p:grpSpPr>
              <p:sp>
                <p:nvSpPr>
                  <p:cNvPr id="505" name="Rectangle 61">
                    <a:extLst>
                      <a:ext uri="{FF2B5EF4-FFF2-40B4-BE49-F238E27FC236}">
                        <a16:creationId xmlns:a16="http://schemas.microsoft.com/office/drawing/2014/main" id="{0057FF7C-1AD8-884B-80A9-AB7A6E108F9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506" name="Text Box 62">
                    <a:extLst>
                      <a:ext uri="{FF2B5EF4-FFF2-40B4-BE49-F238E27FC236}">
                        <a16:creationId xmlns:a16="http://schemas.microsoft.com/office/drawing/2014/main" id="{EC2B900A-E788-8441-B597-33D92CA5920C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43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rPr>
                      <a:t>DHCP</a:t>
                    </a:r>
                  </a:p>
                </p:txBody>
              </p:sp>
            </p:grpSp>
            <p:sp>
              <p:nvSpPr>
                <p:cNvPr id="503" name="Rectangle 63">
                  <a:extLst>
                    <a:ext uri="{FF2B5EF4-FFF2-40B4-BE49-F238E27FC236}">
                      <a16:creationId xmlns:a16="http://schemas.microsoft.com/office/drawing/2014/main" id="{963785A1-EC1C-B84C-87DF-29B9C771BE8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50" y="3244"/>
                  <a:ext cx="88" cy="82"/>
                </a:xfrm>
                <a:prstGeom prst="rect">
                  <a:avLst/>
                </a:prstGeom>
                <a:solidFill>
                  <a:srgbClr val="00CC99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4" name="Rectangle 64">
                  <a:extLst>
                    <a:ext uri="{FF2B5EF4-FFF2-40B4-BE49-F238E27FC236}">
                      <a16:creationId xmlns:a16="http://schemas.microsoft.com/office/drawing/2014/main" id="{5E9D5671-4336-A144-8E1C-F9834FFEC8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40" y="3238"/>
                  <a:ext cx="354" cy="94"/>
                </a:xfrm>
                <a:prstGeom prst="rect">
                  <a:avLst/>
                </a:prstGeom>
                <a:noFill/>
                <a:ln w="9525">
                  <a:solidFill>
                    <a:srgbClr val="00CC99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grpSp>
            <p:nvGrpSpPr>
              <p:cNvPr id="478" name="Group 65">
                <a:extLst>
                  <a:ext uri="{FF2B5EF4-FFF2-40B4-BE49-F238E27FC236}">
                    <a16:creationId xmlns:a16="http://schemas.microsoft.com/office/drawing/2014/main" id="{C554361D-96E9-9749-99BB-ABA5FD02790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8" y="1034"/>
                <a:ext cx="397" cy="154"/>
                <a:chOff x="836" y="3305"/>
                <a:chExt cx="397" cy="154"/>
              </a:xfrm>
            </p:grpSpPr>
            <p:grpSp>
              <p:nvGrpSpPr>
                <p:cNvPr id="496" name="Group 66">
                  <a:extLst>
                    <a:ext uri="{FF2B5EF4-FFF2-40B4-BE49-F238E27FC236}">
                      <a16:creationId xmlns:a16="http://schemas.microsoft.com/office/drawing/2014/main" id="{493D2842-500B-024B-85A5-1FE62FDD1C3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90" y="3305"/>
                  <a:ext cx="343" cy="154"/>
                  <a:chOff x="844" y="3337"/>
                  <a:chExt cx="343" cy="154"/>
                </a:xfrm>
              </p:grpSpPr>
              <p:sp>
                <p:nvSpPr>
                  <p:cNvPr id="500" name="Rectangle 67">
                    <a:extLst>
                      <a:ext uri="{FF2B5EF4-FFF2-40B4-BE49-F238E27FC236}">
                        <a16:creationId xmlns:a16="http://schemas.microsoft.com/office/drawing/2014/main" id="{9D9A5E56-2778-BF43-8CCC-26552B78500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501" name="Text Box 68">
                    <a:extLst>
                      <a:ext uri="{FF2B5EF4-FFF2-40B4-BE49-F238E27FC236}">
                        <a16:creationId xmlns:a16="http://schemas.microsoft.com/office/drawing/2014/main" id="{FEA9C227-A395-5144-9B07-1A7D28C8A595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43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rPr>
                      <a:t>DHCP</a:t>
                    </a:r>
                  </a:p>
                </p:txBody>
              </p:sp>
            </p:grpSp>
            <p:grpSp>
              <p:nvGrpSpPr>
                <p:cNvPr id="497" name="Group 69">
                  <a:extLst>
                    <a:ext uri="{FF2B5EF4-FFF2-40B4-BE49-F238E27FC236}">
                      <a16:creationId xmlns:a16="http://schemas.microsoft.com/office/drawing/2014/main" id="{84676D02-4488-A247-A8A0-7B76E879E635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36" y="3334"/>
                  <a:ext cx="354" cy="94"/>
                  <a:chOff x="836" y="3334"/>
                  <a:chExt cx="354" cy="94"/>
                </a:xfrm>
              </p:grpSpPr>
              <p:sp>
                <p:nvSpPr>
                  <p:cNvPr id="498" name="Rectangle 70">
                    <a:extLst>
                      <a:ext uri="{FF2B5EF4-FFF2-40B4-BE49-F238E27FC236}">
                        <a16:creationId xmlns:a16="http://schemas.microsoft.com/office/drawing/2014/main" id="{3855ADF3-2772-6A45-B541-A1686D02D4B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6" y="3340"/>
                    <a:ext cx="88" cy="82"/>
                  </a:xfrm>
                  <a:prstGeom prst="rect">
                    <a:avLst/>
                  </a:prstGeom>
                  <a:solidFill>
                    <a:srgbClr val="00CC99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499" name="Rectangle 71">
                    <a:extLst>
                      <a:ext uri="{FF2B5EF4-FFF2-40B4-BE49-F238E27FC236}">
                        <a16:creationId xmlns:a16="http://schemas.microsoft.com/office/drawing/2014/main" id="{FB9B8C64-8890-6D4D-86FF-EA864198573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36" y="3334"/>
                    <a:ext cx="354" cy="94"/>
                  </a:xfrm>
                  <a:prstGeom prst="rect">
                    <a:avLst/>
                  </a:prstGeom>
                  <a:noFill/>
                  <a:ln w="9525">
                    <a:solidFill>
                      <a:srgbClr val="00CC99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479" name="Group 72">
                <a:extLst>
                  <a:ext uri="{FF2B5EF4-FFF2-40B4-BE49-F238E27FC236}">
                    <a16:creationId xmlns:a16="http://schemas.microsoft.com/office/drawing/2014/main" id="{4ED0D0FF-6D48-044B-A4CD-DEE3EE153F6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65" y="1054"/>
                <a:ext cx="480" cy="112"/>
                <a:chOff x="627" y="3377"/>
                <a:chExt cx="480" cy="112"/>
              </a:xfrm>
            </p:grpSpPr>
            <p:sp>
              <p:nvSpPr>
                <p:cNvPr id="494" name="Rectangle 73">
                  <a:extLst>
                    <a:ext uri="{FF2B5EF4-FFF2-40B4-BE49-F238E27FC236}">
                      <a16:creationId xmlns:a16="http://schemas.microsoft.com/office/drawing/2014/main" id="{69588944-9806-234E-B479-4DCA85C2C80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6" y="3388"/>
                  <a:ext cx="96" cy="93"/>
                </a:xfrm>
                <a:prstGeom prst="rect">
                  <a:avLst/>
                </a:prstGeom>
                <a:solidFill>
                  <a:srgbClr val="3333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95" name="Rectangle 74">
                  <a:extLst>
                    <a:ext uri="{FF2B5EF4-FFF2-40B4-BE49-F238E27FC236}">
                      <a16:creationId xmlns:a16="http://schemas.microsoft.com/office/drawing/2014/main" id="{6A9EE954-18E5-AB4B-91A7-8763F6FC285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3377"/>
                  <a:ext cx="480" cy="112"/>
                </a:xfrm>
                <a:prstGeom prst="rect">
                  <a:avLst/>
                </a:prstGeom>
                <a:noFill/>
                <a:ln w="9525">
                  <a:solidFill>
                    <a:srgbClr val="3333CC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grpSp>
            <p:nvGrpSpPr>
              <p:cNvPr id="480" name="Group 75">
                <a:extLst>
                  <a:ext uri="{FF2B5EF4-FFF2-40B4-BE49-F238E27FC236}">
                    <a16:creationId xmlns:a16="http://schemas.microsoft.com/office/drawing/2014/main" id="{AE1585FE-E7DD-5148-A3DB-4D32837D611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2" y="1200"/>
                <a:ext cx="681" cy="154"/>
                <a:chOff x="504" y="3523"/>
                <a:chExt cx="681" cy="154"/>
              </a:xfrm>
            </p:grpSpPr>
            <p:grpSp>
              <p:nvGrpSpPr>
                <p:cNvPr id="481" name="Group 76">
                  <a:extLst>
                    <a:ext uri="{FF2B5EF4-FFF2-40B4-BE49-F238E27FC236}">
                      <a16:creationId xmlns:a16="http://schemas.microsoft.com/office/drawing/2014/main" id="{83987E26-41E7-554D-8F7B-6E3DBA2BC969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23" y="3523"/>
                  <a:ext cx="510" cy="154"/>
                  <a:chOff x="723" y="3453"/>
                  <a:chExt cx="510" cy="154"/>
                </a:xfrm>
              </p:grpSpPr>
              <p:grpSp>
                <p:nvGrpSpPr>
                  <p:cNvPr id="485" name="Group 77">
                    <a:extLst>
                      <a:ext uri="{FF2B5EF4-FFF2-40B4-BE49-F238E27FC236}">
                        <a16:creationId xmlns:a16="http://schemas.microsoft.com/office/drawing/2014/main" id="{4AA7B839-194B-D44E-B613-C09016B3870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36" y="3453"/>
                    <a:ext cx="397" cy="154"/>
                    <a:chOff x="836" y="3305"/>
                    <a:chExt cx="397" cy="154"/>
                  </a:xfrm>
                </p:grpSpPr>
                <p:grpSp>
                  <p:nvGrpSpPr>
                    <p:cNvPr id="488" name="Group 78">
                      <a:extLst>
                        <a:ext uri="{FF2B5EF4-FFF2-40B4-BE49-F238E27FC236}">
                          <a16:creationId xmlns:a16="http://schemas.microsoft.com/office/drawing/2014/main" id="{F12403C6-60CE-4541-A6EA-F28A0FBCF2EB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90" y="3305"/>
                      <a:ext cx="343" cy="154"/>
                      <a:chOff x="844" y="3337"/>
                      <a:chExt cx="343" cy="154"/>
                    </a:xfrm>
                  </p:grpSpPr>
                  <p:sp>
                    <p:nvSpPr>
                      <p:cNvPr id="492" name="Rectangle 79">
                        <a:extLst>
                          <a:ext uri="{FF2B5EF4-FFF2-40B4-BE49-F238E27FC236}">
                            <a16:creationId xmlns:a16="http://schemas.microsoft.com/office/drawing/2014/main" id="{4B102F30-285E-0243-A491-E80C6A648871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89" y="3370"/>
                        <a:ext cx="245" cy="86"/>
                      </a:xfrm>
                      <a:prstGeom prst="rect">
                        <a:avLst/>
                      </a:prstGeom>
                      <a:solidFill>
                        <a:srgbClr val="FF0000"/>
                      </a:solidFill>
                      <a:ln w="9525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</p:spPr>
                    <p:txBody>
                      <a:bodyPr wrap="none" anchor="ctr"/>
                      <a:lstStyle>
                        <a:lvl1pPr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1pPr>
                        <a:lvl2pPr marL="742950" indent="-28575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2pPr>
                        <a:lvl3pPr marL="11430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3pPr>
                        <a:lvl4pPr marL="16002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4pPr>
                        <a:lvl5pPr marL="20574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5pPr>
                        <a:lvl6pPr marL="25146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6pPr>
                        <a:lvl7pPr marL="29718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7pPr>
                        <a:lvl8pPr marL="34290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8pPr>
                        <a:lvl9pPr marL="38862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9pPr>
                      </a:lstStyle>
                      <a:p>
                        <a:pPr marL="0" marR="0" lvl="0" indent="0" algn="l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+mn-cs"/>
                        </a:endParaRPr>
                      </a:p>
                    </p:txBody>
                  </p:sp>
                  <p:sp>
                    <p:nvSpPr>
                      <p:cNvPr id="493" name="Text Box 80">
                        <a:extLst>
                          <a:ext uri="{FF2B5EF4-FFF2-40B4-BE49-F238E27FC236}">
                            <a16:creationId xmlns:a16="http://schemas.microsoft.com/office/drawing/2014/main" id="{C27FFB91-9D35-9345-9E73-83C458191109}"/>
                          </a:ext>
                        </a:extLst>
                      </p:cNvPr>
                      <p:cNvSpPr txBox="1">
                        <a:spLocks noChangeArrowheads="1"/>
                      </p:cNvSpPr>
                      <p:nvPr/>
                    </p:nvSpPr>
                    <p:spPr bwMode="auto">
                      <a:xfrm>
                        <a:off x="844" y="3337"/>
                        <a:ext cx="343" cy="15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wrap="none">
                        <a:spAutoFit/>
                      </a:bodyPr>
                      <a:lstStyle>
                        <a:lvl1pPr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1pPr>
                        <a:lvl2pPr marL="742950" indent="-28575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2pPr>
                        <a:lvl3pPr marL="11430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3pPr>
                        <a:lvl4pPr marL="16002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4pPr>
                        <a:lvl5pPr marL="20574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5pPr>
                        <a:lvl6pPr marL="25146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6pPr>
                        <a:lvl7pPr marL="29718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7pPr>
                        <a:lvl8pPr marL="34290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8pPr>
                        <a:lvl9pPr marL="38862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9pPr>
                      </a:lstStyle>
                      <a:p>
                        <a:pPr marL="0" marR="0" lvl="0" indent="0" algn="l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en-US" sz="10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 panose="020B0604020202020204" pitchFamily="34" charset="0"/>
                            <a:ea typeface="ＭＳ Ｐゴシック" panose="020B0600070205080204" pitchFamily="34" charset="-128"/>
                            <a:cs typeface="+mn-cs"/>
                          </a:rPr>
                          <a:t>DHCP</a:t>
                        </a:r>
                      </a:p>
                    </p:txBody>
                  </p:sp>
                </p:grpSp>
                <p:grpSp>
                  <p:nvGrpSpPr>
                    <p:cNvPr id="489" name="Group 81">
                      <a:extLst>
                        <a:ext uri="{FF2B5EF4-FFF2-40B4-BE49-F238E27FC236}">
                          <a16:creationId xmlns:a16="http://schemas.microsoft.com/office/drawing/2014/main" id="{980A2CF4-C81E-3145-91D1-132BC2EF1F40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36" y="3334"/>
                      <a:ext cx="354" cy="94"/>
                      <a:chOff x="836" y="3334"/>
                      <a:chExt cx="354" cy="94"/>
                    </a:xfrm>
                  </p:grpSpPr>
                  <p:sp>
                    <p:nvSpPr>
                      <p:cNvPr id="490" name="Rectangle 82">
                        <a:extLst>
                          <a:ext uri="{FF2B5EF4-FFF2-40B4-BE49-F238E27FC236}">
                            <a16:creationId xmlns:a16="http://schemas.microsoft.com/office/drawing/2014/main" id="{60B3778C-4AEE-4A40-A3AE-9E6780DD7427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46" y="3340"/>
                        <a:ext cx="88" cy="82"/>
                      </a:xfrm>
                      <a:prstGeom prst="rect">
                        <a:avLst/>
                      </a:prstGeom>
                      <a:solidFill>
                        <a:srgbClr val="00CC99"/>
                      </a:solidFill>
                      <a:ln w="9525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</p:spPr>
                    <p:txBody>
                      <a:bodyPr wrap="none" anchor="ctr"/>
                      <a:lstStyle>
                        <a:lvl1pPr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1pPr>
                        <a:lvl2pPr marL="742950" indent="-28575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2pPr>
                        <a:lvl3pPr marL="11430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3pPr>
                        <a:lvl4pPr marL="16002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4pPr>
                        <a:lvl5pPr marL="20574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5pPr>
                        <a:lvl6pPr marL="25146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6pPr>
                        <a:lvl7pPr marL="29718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7pPr>
                        <a:lvl8pPr marL="34290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8pPr>
                        <a:lvl9pPr marL="38862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9pPr>
                      </a:lstStyle>
                      <a:p>
                        <a:pPr marL="0" marR="0" lvl="0" indent="0" algn="l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+mn-cs"/>
                        </a:endParaRPr>
                      </a:p>
                    </p:txBody>
                  </p:sp>
                  <p:sp>
                    <p:nvSpPr>
                      <p:cNvPr id="491" name="Rectangle 83">
                        <a:extLst>
                          <a:ext uri="{FF2B5EF4-FFF2-40B4-BE49-F238E27FC236}">
                            <a16:creationId xmlns:a16="http://schemas.microsoft.com/office/drawing/2014/main" id="{F2AB3533-6239-FB44-A5DF-EC7054B25732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36" y="3334"/>
                        <a:ext cx="354" cy="94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rgbClr val="00CC99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  <p:txBody>
                      <a:bodyPr wrap="none" anchor="ctr"/>
                      <a:lstStyle>
                        <a:lvl1pPr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1pPr>
                        <a:lvl2pPr marL="742950" indent="-28575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2pPr>
                        <a:lvl3pPr marL="11430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3pPr>
                        <a:lvl4pPr marL="16002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4pPr>
                        <a:lvl5pPr marL="20574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5pPr>
                        <a:lvl6pPr marL="25146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6pPr>
                        <a:lvl7pPr marL="29718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7pPr>
                        <a:lvl8pPr marL="34290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8pPr>
                        <a:lvl9pPr marL="38862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9pPr>
                      </a:lstStyle>
                      <a:p>
                        <a:pPr marL="0" marR="0" lvl="0" indent="0" algn="l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+mn-cs"/>
                        </a:endParaRPr>
                      </a:p>
                    </p:txBody>
                  </p:sp>
                </p:grpSp>
              </p:grpSp>
              <p:sp>
                <p:nvSpPr>
                  <p:cNvPr id="486" name="Rectangle 84">
                    <a:extLst>
                      <a:ext uri="{FF2B5EF4-FFF2-40B4-BE49-F238E27FC236}">
                        <a16:creationId xmlns:a16="http://schemas.microsoft.com/office/drawing/2014/main" id="{7871167B-C99A-9745-AB39-0CFE737D467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32" y="3484"/>
                    <a:ext cx="96" cy="93"/>
                  </a:xfrm>
                  <a:prstGeom prst="rect">
                    <a:avLst/>
                  </a:prstGeom>
                  <a:solidFill>
                    <a:srgbClr val="3333C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487" name="Rectangle 85">
                    <a:extLst>
                      <a:ext uri="{FF2B5EF4-FFF2-40B4-BE49-F238E27FC236}">
                        <a16:creationId xmlns:a16="http://schemas.microsoft.com/office/drawing/2014/main" id="{6FEE651A-2F5C-3D46-9A8A-7A8FA72C5AF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23" y="3473"/>
                    <a:ext cx="480" cy="112"/>
                  </a:xfrm>
                  <a:prstGeom prst="rect">
                    <a:avLst/>
                  </a:prstGeom>
                  <a:noFill/>
                  <a:ln w="9525">
                    <a:solidFill>
                      <a:srgbClr val="3333CC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482" name="Rectangle 86">
                  <a:extLst>
                    <a:ext uri="{FF2B5EF4-FFF2-40B4-BE49-F238E27FC236}">
                      <a16:creationId xmlns:a16="http://schemas.microsoft.com/office/drawing/2014/main" id="{436CE76C-250A-0048-AB3B-2E594180BCD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7" y="3545"/>
                  <a:ext cx="94" cy="10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83" name="Rectangle 87">
                  <a:extLst>
                    <a:ext uri="{FF2B5EF4-FFF2-40B4-BE49-F238E27FC236}">
                      <a16:creationId xmlns:a16="http://schemas.microsoft.com/office/drawing/2014/main" id="{37087D94-A17E-2C49-B663-0E4892CD4F3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15" y="3544"/>
                  <a:ext cx="60" cy="10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84" name="Rectangle 88">
                  <a:extLst>
                    <a:ext uri="{FF2B5EF4-FFF2-40B4-BE49-F238E27FC236}">
                      <a16:creationId xmlns:a16="http://schemas.microsoft.com/office/drawing/2014/main" id="{C9536EB0-5CE3-3B4B-A735-A853495CC46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4" y="3529"/>
                  <a:ext cx="681" cy="138"/>
                </a:xfrm>
                <a:prstGeom prst="rect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</p:grpSp>
        <p:sp>
          <p:nvSpPr>
            <p:cNvPr id="476" name="AutoShape 89">
              <a:extLst>
                <a:ext uri="{FF2B5EF4-FFF2-40B4-BE49-F238E27FC236}">
                  <a16:creationId xmlns:a16="http://schemas.microsoft.com/office/drawing/2014/main" id="{5ED99D5F-7031-CD4F-A23A-844A773D06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" y="744"/>
              <a:ext cx="240" cy="735"/>
            </a:xfrm>
            <a:prstGeom prst="downArrow">
              <a:avLst>
                <a:gd name="adj1" fmla="val 54167"/>
                <a:gd name="adj2" fmla="val 49170"/>
              </a:avLst>
            </a:prstGeom>
            <a:gradFill rotWithShape="1">
              <a:gsLst>
                <a:gs pos="0">
                  <a:srgbClr val="FF0000">
                    <a:alpha val="25000"/>
                  </a:srgbClr>
                </a:gs>
                <a:gs pos="100000">
                  <a:srgbClr val="FF0000">
                    <a:alpha val="25000"/>
                  </a:srgbClr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507" name="Group 90">
            <a:extLst>
              <a:ext uri="{FF2B5EF4-FFF2-40B4-BE49-F238E27FC236}">
                <a16:creationId xmlns:a16="http://schemas.microsoft.com/office/drawing/2014/main" id="{779CE125-3275-9D45-AB58-5C559926C4EB}"/>
              </a:ext>
            </a:extLst>
          </p:cNvPr>
          <p:cNvGrpSpPr>
            <a:grpSpLocks/>
          </p:cNvGrpSpPr>
          <p:nvPr/>
        </p:nvGrpSpPr>
        <p:grpSpPr bwMode="auto">
          <a:xfrm>
            <a:off x="1745157" y="2934505"/>
            <a:ext cx="1081088" cy="244475"/>
            <a:chOff x="504" y="3523"/>
            <a:chExt cx="681" cy="154"/>
          </a:xfrm>
        </p:grpSpPr>
        <p:grpSp>
          <p:nvGrpSpPr>
            <p:cNvPr id="508" name="Group 91">
              <a:extLst>
                <a:ext uri="{FF2B5EF4-FFF2-40B4-BE49-F238E27FC236}">
                  <a16:creationId xmlns:a16="http://schemas.microsoft.com/office/drawing/2014/main" id="{DE87A52E-0FB6-8C4A-AE94-4698D4D204F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3" y="3523"/>
              <a:ext cx="510" cy="154"/>
              <a:chOff x="723" y="3453"/>
              <a:chExt cx="510" cy="154"/>
            </a:xfrm>
          </p:grpSpPr>
          <p:grpSp>
            <p:nvGrpSpPr>
              <p:cNvPr id="512" name="Group 92">
                <a:extLst>
                  <a:ext uri="{FF2B5EF4-FFF2-40B4-BE49-F238E27FC236}">
                    <a16:creationId xmlns:a16="http://schemas.microsoft.com/office/drawing/2014/main" id="{DA67C76C-E5B1-7342-BE34-D0797625921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36" y="3453"/>
                <a:ext cx="397" cy="154"/>
                <a:chOff x="836" y="3305"/>
                <a:chExt cx="397" cy="154"/>
              </a:xfrm>
            </p:grpSpPr>
            <p:grpSp>
              <p:nvGrpSpPr>
                <p:cNvPr id="515" name="Group 93">
                  <a:extLst>
                    <a:ext uri="{FF2B5EF4-FFF2-40B4-BE49-F238E27FC236}">
                      <a16:creationId xmlns:a16="http://schemas.microsoft.com/office/drawing/2014/main" id="{7BE844F4-9393-7B40-95A7-50ED202A352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90" y="3305"/>
                  <a:ext cx="343" cy="154"/>
                  <a:chOff x="844" y="3337"/>
                  <a:chExt cx="343" cy="154"/>
                </a:xfrm>
              </p:grpSpPr>
              <p:sp>
                <p:nvSpPr>
                  <p:cNvPr id="519" name="Rectangle 94">
                    <a:extLst>
                      <a:ext uri="{FF2B5EF4-FFF2-40B4-BE49-F238E27FC236}">
                        <a16:creationId xmlns:a16="http://schemas.microsoft.com/office/drawing/2014/main" id="{D55DDB2A-DD13-B64C-B0B8-6A3AF9F5826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520" name="Text Box 95">
                    <a:extLst>
                      <a:ext uri="{FF2B5EF4-FFF2-40B4-BE49-F238E27FC236}">
                        <a16:creationId xmlns:a16="http://schemas.microsoft.com/office/drawing/2014/main" id="{2FA13326-D863-094B-BD45-FAFAC2DE263A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43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rPr>
                      <a:t>DHCP</a:t>
                    </a:r>
                  </a:p>
                </p:txBody>
              </p:sp>
            </p:grpSp>
            <p:grpSp>
              <p:nvGrpSpPr>
                <p:cNvPr id="516" name="Group 96">
                  <a:extLst>
                    <a:ext uri="{FF2B5EF4-FFF2-40B4-BE49-F238E27FC236}">
                      <a16:creationId xmlns:a16="http://schemas.microsoft.com/office/drawing/2014/main" id="{4E104FB9-53D7-7047-879F-52C4E2A1CA2B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36" y="3334"/>
                  <a:ext cx="354" cy="94"/>
                  <a:chOff x="836" y="3334"/>
                  <a:chExt cx="354" cy="94"/>
                </a:xfrm>
              </p:grpSpPr>
              <p:sp>
                <p:nvSpPr>
                  <p:cNvPr id="517" name="Rectangle 97">
                    <a:extLst>
                      <a:ext uri="{FF2B5EF4-FFF2-40B4-BE49-F238E27FC236}">
                        <a16:creationId xmlns:a16="http://schemas.microsoft.com/office/drawing/2014/main" id="{3491CAE6-C0BF-2845-A8BE-CF59FB4E184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6" y="3340"/>
                    <a:ext cx="88" cy="82"/>
                  </a:xfrm>
                  <a:prstGeom prst="rect">
                    <a:avLst/>
                  </a:prstGeom>
                  <a:solidFill>
                    <a:srgbClr val="00CC99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518" name="Rectangle 98">
                    <a:extLst>
                      <a:ext uri="{FF2B5EF4-FFF2-40B4-BE49-F238E27FC236}">
                        <a16:creationId xmlns:a16="http://schemas.microsoft.com/office/drawing/2014/main" id="{1BA65FFC-57F2-1940-B190-78ED97A36A1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36" y="3334"/>
                    <a:ext cx="354" cy="94"/>
                  </a:xfrm>
                  <a:prstGeom prst="rect">
                    <a:avLst/>
                  </a:prstGeom>
                  <a:noFill/>
                  <a:ln w="9525">
                    <a:solidFill>
                      <a:srgbClr val="00CC99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</p:grpSp>
          <p:sp>
            <p:nvSpPr>
              <p:cNvPr id="513" name="Rectangle 99">
                <a:extLst>
                  <a:ext uri="{FF2B5EF4-FFF2-40B4-BE49-F238E27FC236}">
                    <a16:creationId xmlns:a16="http://schemas.microsoft.com/office/drawing/2014/main" id="{D2683417-4924-F844-B695-3C3D8E93C0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2" y="3484"/>
                <a:ext cx="96" cy="93"/>
              </a:xfrm>
              <a:prstGeom prst="rect">
                <a:avLst/>
              </a:prstGeom>
              <a:solidFill>
                <a:srgbClr val="3333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14" name="Rectangle 100">
                <a:extLst>
                  <a:ext uri="{FF2B5EF4-FFF2-40B4-BE49-F238E27FC236}">
                    <a16:creationId xmlns:a16="http://schemas.microsoft.com/office/drawing/2014/main" id="{4D0D33D5-8C1B-2B41-87C1-4A592AD518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" y="3473"/>
                <a:ext cx="480" cy="112"/>
              </a:xfrm>
              <a:prstGeom prst="rect">
                <a:avLst/>
              </a:prstGeom>
              <a:noFill/>
              <a:ln w="9525">
                <a:solidFill>
                  <a:srgbClr val="3333CC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509" name="Rectangle 101">
              <a:extLst>
                <a:ext uri="{FF2B5EF4-FFF2-40B4-BE49-F238E27FC236}">
                  <a16:creationId xmlns:a16="http://schemas.microsoft.com/office/drawing/2014/main" id="{78D15BF2-6070-1F4C-86A1-0614C2EC3A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" y="3545"/>
              <a:ext cx="94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10" name="Rectangle 102">
              <a:extLst>
                <a:ext uri="{FF2B5EF4-FFF2-40B4-BE49-F238E27FC236}">
                  <a16:creationId xmlns:a16="http://schemas.microsoft.com/office/drawing/2014/main" id="{FD86650F-D708-CD41-A5A3-676346E3D3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5" y="3544"/>
              <a:ext cx="60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11" name="Rectangle 103">
              <a:extLst>
                <a:ext uri="{FF2B5EF4-FFF2-40B4-BE49-F238E27FC236}">
                  <a16:creationId xmlns:a16="http://schemas.microsoft.com/office/drawing/2014/main" id="{492FA68A-0828-A447-A66B-C4BDFA67C2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4" y="3529"/>
              <a:ext cx="681" cy="13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521" name="Group 104">
            <a:extLst>
              <a:ext uri="{FF2B5EF4-FFF2-40B4-BE49-F238E27FC236}">
                <a16:creationId xmlns:a16="http://schemas.microsoft.com/office/drawing/2014/main" id="{DCCB5641-467D-4644-95C9-32A71707E80D}"/>
              </a:ext>
            </a:extLst>
          </p:cNvPr>
          <p:cNvGrpSpPr>
            <a:grpSpLocks/>
          </p:cNvGrpSpPr>
          <p:nvPr/>
        </p:nvGrpSpPr>
        <p:grpSpPr bwMode="auto">
          <a:xfrm>
            <a:off x="2572245" y="3626655"/>
            <a:ext cx="1316037" cy="1314450"/>
            <a:chOff x="931" y="1941"/>
            <a:chExt cx="829" cy="828"/>
          </a:xfrm>
        </p:grpSpPr>
        <p:sp>
          <p:nvSpPr>
            <p:cNvPr id="522" name="Freeform 105">
              <a:extLst>
                <a:ext uri="{FF2B5EF4-FFF2-40B4-BE49-F238E27FC236}">
                  <a16:creationId xmlns:a16="http://schemas.microsoft.com/office/drawing/2014/main" id="{7AA20FB3-1F67-9A47-8F16-ABCEFBFBC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4" y="1965"/>
              <a:ext cx="336" cy="801"/>
            </a:xfrm>
            <a:custGeom>
              <a:avLst/>
              <a:gdLst>
                <a:gd name="T0" fmla="*/ 1 w 551"/>
                <a:gd name="T1" fmla="*/ 0 h 801"/>
                <a:gd name="T2" fmla="*/ 1 w 551"/>
                <a:gd name="T3" fmla="*/ 402 h 801"/>
                <a:gd name="T4" fmla="*/ 1 w 551"/>
                <a:gd name="T5" fmla="*/ 801 h 801"/>
                <a:gd name="T6" fmla="*/ 1 w 551"/>
                <a:gd name="T7" fmla="*/ 535 h 801"/>
                <a:gd name="T8" fmla="*/ 0 w 551"/>
                <a:gd name="T9" fmla="*/ 371 h 801"/>
                <a:gd name="T10" fmla="*/ 1 w 551"/>
                <a:gd name="T11" fmla="*/ 0 h 80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51"/>
                <a:gd name="T19" fmla="*/ 0 h 801"/>
                <a:gd name="T20" fmla="*/ 551 w 551"/>
                <a:gd name="T21" fmla="*/ 801 h 80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51" h="801">
                  <a:moveTo>
                    <a:pt x="14" y="0"/>
                  </a:moveTo>
                  <a:lnTo>
                    <a:pt x="551" y="402"/>
                  </a:lnTo>
                  <a:lnTo>
                    <a:pt x="6" y="801"/>
                  </a:lnTo>
                  <a:lnTo>
                    <a:pt x="13" y="535"/>
                  </a:lnTo>
                  <a:lnTo>
                    <a:pt x="0" y="371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64998"/>
                  </a:srgbClr>
                </a:gs>
                <a:gs pos="100000">
                  <a:srgbClr val="000099">
                    <a:alpha val="64998"/>
                  </a:srgbClr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523" name="Group 106">
              <a:extLst>
                <a:ext uri="{FF2B5EF4-FFF2-40B4-BE49-F238E27FC236}">
                  <a16:creationId xmlns:a16="http://schemas.microsoft.com/office/drawing/2014/main" id="{D87A412F-CAAD-A14A-A57B-6BD2A6D6C83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31" y="1941"/>
              <a:ext cx="501" cy="828"/>
              <a:chOff x="569" y="2954"/>
              <a:chExt cx="501" cy="828"/>
            </a:xfrm>
          </p:grpSpPr>
          <p:sp>
            <p:nvSpPr>
              <p:cNvPr id="524" name="Rectangle 107">
                <a:extLst>
                  <a:ext uri="{FF2B5EF4-FFF2-40B4-BE49-F238E27FC236}">
                    <a16:creationId xmlns:a16="http://schemas.microsoft.com/office/drawing/2014/main" id="{303F62B8-B24E-FD48-9E39-6434CCE88D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973"/>
                <a:ext cx="493" cy="79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25" name="Text Box 108">
                <a:extLst>
                  <a:ext uri="{FF2B5EF4-FFF2-40B4-BE49-F238E27FC236}">
                    <a16:creationId xmlns:a16="http://schemas.microsoft.com/office/drawing/2014/main" id="{46FF09C4-D1E5-BE40-9DD5-C470003A82C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93" y="2954"/>
                <a:ext cx="477" cy="8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DHCP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UDP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IP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Eth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Phy</a:t>
                </a:r>
              </a:p>
            </p:txBody>
          </p:sp>
          <p:sp>
            <p:nvSpPr>
              <p:cNvPr id="526" name="Line 109">
                <a:extLst>
                  <a:ext uri="{FF2B5EF4-FFF2-40B4-BE49-F238E27FC236}">
                    <a16:creationId xmlns:a16="http://schemas.microsoft.com/office/drawing/2014/main" id="{91D8B561-6767-104C-98C3-B69C3B8CF7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8" y="3130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27" name="Line 110">
                <a:extLst>
                  <a:ext uri="{FF2B5EF4-FFF2-40B4-BE49-F238E27FC236}">
                    <a16:creationId xmlns:a16="http://schemas.microsoft.com/office/drawing/2014/main" id="{704906A5-7D3F-2E4C-B902-283BDB121B1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5" y="3289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28" name="Line 111">
                <a:extLst>
                  <a:ext uri="{FF2B5EF4-FFF2-40B4-BE49-F238E27FC236}">
                    <a16:creationId xmlns:a16="http://schemas.microsoft.com/office/drawing/2014/main" id="{1517BF50-B417-1E40-800E-FBE5265016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2" y="3448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29" name="Line 112">
                <a:extLst>
                  <a:ext uri="{FF2B5EF4-FFF2-40B4-BE49-F238E27FC236}">
                    <a16:creationId xmlns:a16="http://schemas.microsoft.com/office/drawing/2014/main" id="{E18E4496-B2D7-C943-A380-7C6366A21B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69" y="3607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</p:grpSp>
      <p:grpSp>
        <p:nvGrpSpPr>
          <p:cNvPr id="530" name="Group 113">
            <a:extLst>
              <a:ext uri="{FF2B5EF4-FFF2-40B4-BE49-F238E27FC236}">
                <a16:creationId xmlns:a16="http://schemas.microsoft.com/office/drawing/2014/main" id="{5484A2F7-3977-924F-9EB6-B0FEE950D721}"/>
              </a:ext>
            </a:extLst>
          </p:cNvPr>
          <p:cNvGrpSpPr>
            <a:grpSpLocks/>
          </p:cNvGrpSpPr>
          <p:nvPr/>
        </p:nvGrpSpPr>
        <p:grpSpPr bwMode="auto">
          <a:xfrm>
            <a:off x="1434007" y="3526642"/>
            <a:ext cx="1081088" cy="1217613"/>
            <a:chOff x="1404" y="3105"/>
            <a:chExt cx="681" cy="767"/>
          </a:xfrm>
        </p:grpSpPr>
        <p:grpSp>
          <p:nvGrpSpPr>
            <p:cNvPr id="531" name="Group 114">
              <a:extLst>
                <a:ext uri="{FF2B5EF4-FFF2-40B4-BE49-F238E27FC236}">
                  <a16:creationId xmlns:a16="http://schemas.microsoft.com/office/drawing/2014/main" id="{4ED9BB0C-BBE3-634A-9425-253829BD902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04" y="3355"/>
              <a:ext cx="681" cy="468"/>
              <a:chOff x="42" y="886"/>
              <a:chExt cx="681" cy="468"/>
            </a:xfrm>
          </p:grpSpPr>
          <p:grpSp>
            <p:nvGrpSpPr>
              <p:cNvPr id="536" name="Group 115">
                <a:extLst>
                  <a:ext uri="{FF2B5EF4-FFF2-40B4-BE49-F238E27FC236}">
                    <a16:creationId xmlns:a16="http://schemas.microsoft.com/office/drawing/2014/main" id="{F5CBCFC8-387D-7141-B939-86930848872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8" y="886"/>
                <a:ext cx="397" cy="154"/>
                <a:chOff x="740" y="3209"/>
                <a:chExt cx="397" cy="154"/>
              </a:xfrm>
            </p:grpSpPr>
            <p:grpSp>
              <p:nvGrpSpPr>
                <p:cNvPr id="561" name="Group 116">
                  <a:extLst>
                    <a:ext uri="{FF2B5EF4-FFF2-40B4-BE49-F238E27FC236}">
                      <a16:creationId xmlns:a16="http://schemas.microsoft.com/office/drawing/2014/main" id="{CA5A2866-1D47-D54F-B3FA-9F0B4E1F66B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794" y="3209"/>
                  <a:ext cx="343" cy="154"/>
                  <a:chOff x="844" y="3337"/>
                  <a:chExt cx="343" cy="154"/>
                </a:xfrm>
              </p:grpSpPr>
              <p:sp>
                <p:nvSpPr>
                  <p:cNvPr id="564" name="Rectangle 117">
                    <a:extLst>
                      <a:ext uri="{FF2B5EF4-FFF2-40B4-BE49-F238E27FC236}">
                        <a16:creationId xmlns:a16="http://schemas.microsoft.com/office/drawing/2014/main" id="{A1798794-C1E3-6A41-9D81-8ADFCAF3F10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565" name="Text Box 118">
                    <a:extLst>
                      <a:ext uri="{FF2B5EF4-FFF2-40B4-BE49-F238E27FC236}">
                        <a16:creationId xmlns:a16="http://schemas.microsoft.com/office/drawing/2014/main" id="{18E358E2-2F94-B541-9CDB-1B4411672171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43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rPr>
                      <a:t>DHCP</a:t>
                    </a:r>
                  </a:p>
                </p:txBody>
              </p:sp>
            </p:grpSp>
            <p:sp>
              <p:nvSpPr>
                <p:cNvPr id="562" name="Rectangle 119">
                  <a:extLst>
                    <a:ext uri="{FF2B5EF4-FFF2-40B4-BE49-F238E27FC236}">
                      <a16:creationId xmlns:a16="http://schemas.microsoft.com/office/drawing/2014/main" id="{60E92D74-1C0E-6D4E-86F9-529F6B49515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50" y="3244"/>
                  <a:ext cx="88" cy="82"/>
                </a:xfrm>
                <a:prstGeom prst="rect">
                  <a:avLst/>
                </a:prstGeom>
                <a:solidFill>
                  <a:srgbClr val="00CC99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3" name="Rectangle 120">
                  <a:extLst>
                    <a:ext uri="{FF2B5EF4-FFF2-40B4-BE49-F238E27FC236}">
                      <a16:creationId xmlns:a16="http://schemas.microsoft.com/office/drawing/2014/main" id="{B5A2B52B-B3F7-9A4A-8B7C-E471FA830A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40" y="3238"/>
                  <a:ext cx="354" cy="94"/>
                </a:xfrm>
                <a:prstGeom prst="rect">
                  <a:avLst/>
                </a:prstGeom>
                <a:noFill/>
                <a:ln w="9525">
                  <a:solidFill>
                    <a:srgbClr val="00CC99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grpSp>
            <p:nvGrpSpPr>
              <p:cNvPr id="537" name="Group 121">
                <a:extLst>
                  <a:ext uri="{FF2B5EF4-FFF2-40B4-BE49-F238E27FC236}">
                    <a16:creationId xmlns:a16="http://schemas.microsoft.com/office/drawing/2014/main" id="{035DB159-9BF7-404E-8E6C-6F9ACC8B786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8" y="1034"/>
                <a:ext cx="397" cy="154"/>
                <a:chOff x="836" y="3305"/>
                <a:chExt cx="397" cy="154"/>
              </a:xfrm>
            </p:grpSpPr>
            <p:grpSp>
              <p:nvGrpSpPr>
                <p:cNvPr id="555" name="Group 122">
                  <a:extLst>
                    <a:ext uri="{FF2B5EF4-FFF2-40B4-BE49-F238E27FC236}">
                      <a16:creationId xmlns:a16="http://schemas.microsoft.com/office/drawing/2014/main" id="{3A1FFB78-1B84-BC4B-809E-B98424137E8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90" y="3305"/>
                  <a:ext cx="343" cy="154"/>
                  <a:chOff x="844" y="3337"/>
                  <a:chExt cx="343" cy="154"/>
                </a:xfrm>
              </p:grpSpPr>
              <p:sp>
                <p:nvSpPr>
                  <p:cNvPr id="559" name="Rectangle 123">
                    <a:extLst>
                      <a:ext uri="{FF2B5EF4-FFF2-40B4-BE49-F238E27FC236}">
                        <a16:creationId xmlns:a16="http://schemas.microsoft.com/office/drawing/2014/main" id="{9F352C53-BF43-BF4C-9D1F-B1BE99D920F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560" name="Text Box 124">
                    <a:extLst>
                      <a:ext uri="{FF2B5EF4-FFF2-40B4-BE49-F238E27FC236}">
                        <a16:creationId xmlns:a16="http://schemas.microsoft.com/office/drawing/2014/main" id="{B38F1528-1BB7-0B43-9C6C-DC547A522E25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43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rPr>
                      <a:t>DHCP</a:t>
                    </a:r>
                  </a:p>
                </p:txBody>
              </p:sp>
            </p:grpSp>
            <p:grpSp>
              <p:nvGrpSpPr>
                <p:cNvPr id="556" name="Group 125">
                  <a:extLst>
                    <a:ext uri="{FF2B5EF4-FFF2-40B4-BE49-F238E27FC236}">
                      <a16:creationId xmlns:a16="http://schemas.microsoft.com/office/drawing/2014/main" id="{31A55DB0-04AA-8349-8D23-49271CD2569B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36" y="3334"/>
                  <a:ext cx="354" cy="94"/>
                  <a:chOff x="836" y="3334"/>
                  <a:chExt cx="354" cy="94"/>
                </a:xfrm>
              </p:grpSpPr>
              <p:sp>
                <p:nvSpPr>
                  <p:cNvPr id="557" name="Rectangle 126">
                    <a:extLst>
                      <a:ext uri="{FF2B5EF4-FFF2-40B4-BE49-F238E27FC236}">
                        <a16:creationId xmlns:a16="http://schemas.microsoft.com/office/drawing/2014/main" id="{94390F34-7CEE-7A49-84C0-E48FD2A2A08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6" y="3340"/>
                    <a:ext cx="88" cy="82"/>
                  </a:xfrm>
                  <a:prstGeom prst="rect">
                    <a:avLst/>
                  </a:prstGeom>
                  <a:solidFill>
                    <a:srgbClr val="00CC99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558" name="Rectangle 127">
                    <a:extLst>
                      <a:ext uri="{FF2B5EF4-FFF2-40B4-BE49-F238E27FC236}">
                        <a16:creationId xmlns:a16="http://schemas.microsoft.com/office/drawing/2014/main" id="{538A2EF0-79E8-CD40-8370-B28254A09F2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36" y="3334"/>
                    <a:ext cx="354" cy="94"/>
                  </a:xfrm>
                  <a:prstGeom prst="rect">
                    <a:avLst/>
                  </a:prstGeom>
                  <a:noFill/>
                  <a:ln w="9525">
                    <a:solidFill>
                      <a:srgbClr val="00CC99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538" name="Group 128">
                <a:extLst>
                  <a:ext uri="{FF2B5EF4-FFF2-40B4-BE49-F238E27FC236}">
                    <a16:creationId xmlns:a16="http://schemas.microsoft.com/office/drawing/2014/main" id="{E979D308-81B4-B349-A72C-F91E6667030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65" y="1054"/>
                <a:ext cx="480" cy="112"/>
                <a:chOff x="627" y="3377"/>
                <a:chExt cx="480" cy="112"/>
              </a:xfrm>
            </p:grpSpPr>
            <p:sp>
              <p:nvSpPr>
                <p:cNvPr id="553" name="Rectangle 129">
                  <a:extLst>
                    <a:ext uri="{FF2B5EF4-FFF2-40B4-BE49-F238E27FC236}">
                      <a16:creationId xmlns:a16="http://schemas.microsoft.com/office/drawing/2014/main" id="{03290AA5-3D74-9142-8A86-FB7F133A689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6" y="3388"/>
                  <a:ext cx="96" cy="93"/>
                </a:xfrm>
                <a:prstGeom prst="rect">
                  <a:avLst/>
                </a:prstGeom>
                <a:solidFill>
                  <a:srgbClr val="3333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54" name="Rectangle 130">
                  <a:extLst>
                    <a:ext uri="{FF2B5EF4-FFF2-40B4-BE49-F238E27FC236}">
                      <a16:creationId xmlns:a16="http://schemas.microsoft.com/office/drawing/2014/main" id="{83A16793-5237-0343-B0E2-17EDC0BC8A0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3377"/>
                  <a:ext cx="480" cy="112"/>
                </a:xfrm>
                <a:prstGeom prst="rect">
                  <a:avLst/>
                </a:prstGeom>
                <a:noFill/>
                <a:ln w="9525">
                  <a:solidFill>
                    <a:srgbClr val="3333CC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grpSp>
            <p:nvGrpSpPr>
              <p:cNvPr id="539" name="Group 131">
                <a:extLst>
                  <a:ext uri="{FF2B5EF4-FFF2-40B4-BE49-F238E27FC236}">
                    <a16:creationId xmlns:a16="http://schemas.microsoft.com/office/drawing/2014/main" id="{8C5CE498-6C00-1A47-A13B-047B76B7315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2" y="1200"/>
                <a:ext cx="681" cy="154"/>
                <a:chOff x="504" y="3523"/>
                <a:chExt cx="681" cy="154"/>
              </a:xfrm>
            </p:grpSpPr>
            <p:grpSp>
              <p:nvGrpSpPr>
                <p:cNvPr id="540" name="Group 132">
                  <a:extLst>
                    <a:ext uri="{FF2B5EF4-FFF2-40B4-BE49-F238E27FC236}">
                      <a16:creationId xmlns:a16="http://schemas.microsoft.com/office/drawing/2014/main" id="{23F62EBA-E6FB-0649-93C1-969E5CB760B5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23" y="3523"/>
                  <a:ext cx="510" cy="154"/>
                  <a:chOff x="723" y="3453"/>
                  <a:chExt cx="510" cy="154"/>
                </a:xfrm>
              </p:grpSpPr>
              <p:grpSp>
                <p:nvGrpSpPr>
                  <p:cNvPr id="544" name="Group 133">
                    <a:extLst>
                      <a:ext uri="{FF2B5EF4-FFF2-40B4-BE49-F238E27FC236}">
                        <a16:creationId xmlns:a16="http://schemas.microsoft.com/office/drawing/2014/main" id="{4EA75669-10CD-3341-B63D-39C3D42157C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36" y="3453"/>
                    <a:ext cx="397" cy="154"/>
                    <a:chOff x="836" y="3305"/>
                    <a:chExt cx="397" cy="154"/>
                  </a:xfrm>
                </p:grpSpPr>
                <p:grpSp>
                  <p:nvGrpSpPr>
                    <p:cNvPr id="547" name="Group 134">
                      <a:extLst>
                        <a:ext uri="{FF2B5EF4-FFF2-40B4-BE49-F238E27FC236}">
                          <a16:creationId xmlns:a16="http://schemas.microsoft.com/office/drawing/2014/main" id="{3DB8D785-CA4C-4F45-BC85-C0F2E04386B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90" y="3305"/>
                      <a:ext cx="343" cy="154"/>
                      <a:chOff x="844" y="3337"/>
                      <a:chExt cx="343" cy="154"/>
                    </a:xfrm>
                  </p:grpSpPr>
                  <p:sp>
                    <p:nvSpPr>
                      <p:cNvPr id="551" name="Rectangle 135">
                        <a:extLst>
                          <a:ext uri="{FF2B5EF4-FFF2-40B4-BE49-F238E27FC236}">
                            <a16:creationId xmlns:a16="http://schemas.microsoft.com/office/drawing/2014/main" id="{73BF9FED-27A2-D749-A9D4-97C2F2137CB5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89" y="3370"/>
                        <a:ext cx="245" cy="86"/>
                      </a:xfrm>
                      <a:prstGeom prst="rect">
                        <a:avLst/>
                      </a:prstGeom>
                      <a:solidFill>
                        <a:srgbClr val="FF0000"/>
                      </a:solidFill>
                      <a:ln w="9525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</p:spPr>
                    <p:txBody>
                      <a:bodyPr wrap="none" anchor="ctr"/>
                      <a:lstStyle>
                        <a:lvl1pPr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1pPr>
                        <a:lvl2pPr marL="742950" indent="-28575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2pPr>
                        <a:lvl3pPr marL="11430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3pPr>
                        <a:lvl4pPr marL="16002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4pPr>
                        <a:lvl5pPr marL="20574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5pPr>
                        <a:lvl6pPr marL="25146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6pPr>
                        <a:lvl7pPr marL="29718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7pPr>
                        <a:lvl8pPr marL="34290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8pPr>
                        <a:lvl9pPr marL="38862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9pPr>
                      </a:lstStyle>
                      <a:p>
                        <a:pPr marL="0" marR="0" lvl="0" indent="0" algn="l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+mn-cs"/>
                        </a:endParaRPr>
                      </a:p>
                    </p:txBody>
                  </p:sp>
                  <p:sp>
                    <p:nvSpPr>
                      <p:cNvPr id="552" name="Text Box 136">
                        <a:extLst>
                          <a:ext uri="{FF2B5EF4-FFF2-40B4-BE49-F238E27FC236}">
                            <a16:creationId xmlns:a16="http://schemas.microsoft.com/office/drawing/2014/main" id="{E27DFA6B-3DCF-5E41-804E-1E89D6FAC5B4}"/>
                          </a:ext>
                        </a:extLst>
                      </p:cNvPr>
                      <p:cNvSpPr txBox="1">
                        <a:spLocks noChangeArrowheads="1"/>
                      </p:cNvSpPr>
                      <p:nvPr/>
                    </p:nvSpPr>
                    <p:spPr bwMode="auto">
                      <a:xfrm>
                        <a:off x="844" y="3337"/>
                        <a:ext cx="343" cy="15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wrap="none">
                        <a:spAutoFit/>
                      </a:bodyPr>
                      <a:lstStyle>
                        <a:lvl1pPr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1pPr>
                        <a:lvl2pPr marL="742950" indent="-28575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2pPr>
                        <a:lvl3pPr marL="11430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3pPr>
                        <a:lvl4pPr marL="16002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4pPr>
                        <a:lvl5pPr marL="20574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5pPr>
                        <a:lvl6pPr marL="25146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6pPr>
                        <a:lvl7pPr marL="29718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7pPr>
                        <a:lvl8pPr marL="34290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8pPr>
                        <a:lvl9pPr marL="38862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9pPr>
                      </a:lstStyle>
                      <a:p>
                        <a:pPr marL="0" marR="0" lvl="0" indent="0" algn="l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en-US" sz="10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 panose="020B0604020202020204" pitchFamily="34" charset="0"/>
                            <a:ea typeface="ＭＳ Ｐゴシック" panose="020B0600070205080204" pitchFamily="34" charset="-128"/>
                            <a:cs typeface="+mn-cs"/>
                          </a:rPr>
                          <a:t>DHCP</a:t>
                        </a:r>
                      </a:p>
                    </p:txBody>
                  </p:sp>
                </p:grpSp>
                <p:grpSp>
                  <p:nvGrpSpPr>
                    <p:cNvPr id="548" name="Group 137">
                      <a:extLst>
                        <a:ext uri="{FF2B5EF4-FFF2-40B4-BE49-F238E27FC236}">
                          <a16:creationId xmlns:a16="http://schemas.microsoft.com/office/drawing/2014/main" id="{FE60BC03-5895-2849-A9B5-3A91D2E61F50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36" y="3334"/>
                      <a:ext cx="354" cy="94"/>
                      <a:chOff x="836" y="3334"/>
                      <a:chExt cx="354" cy="94"/>
                    </a:xfrm>
                  </p:grpSpPr>
                  <p:sp>
                    <p:nvSpPr>
                      <p:cNvPr id="549" name="Rectangle 138">
                        <a:extLst>
                          <a:ext uri="{FF2B5EF4-FFF2-40B4-BE49-F238E27FC236}">
                            <a16:creationId xmlns:a16="http://schemas.microsoft.com/office/drawing/2014/main" id="{1CC6F6E7-056B-BE49-9EDE-9E4820DFF9C1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46" y="3340"/>
                        <a:ext cx="88" cy="82"/>
                      </a:xfrm>
                      <a:prstGeom prst="rect">
                        <a:avLst/>
                      </a:prstGeom>
                      <a:solidFill>
                        <a:srgbClr val="00CC99"/>
                      </a:solidFill>
                      <a:ln w="9525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</p:spPr>
                    <p:txBody>
                      <a:bodyPr wrap="none" anchor="ctr"/>
                      <a:lstStyle>
                        <a:lvl1pPr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1pPr>
                        <a:lvl2pPr marL="742950" indent="-28575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2pPr>
                        <a:lvl3pPr marL="11430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3pPr>
                        <a:lvl4pPr marL="16002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4pPr>
                        <a:lvl5pPr marL="20574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5pPr>
                        <a:lvl6pPr marL="25146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6pPr>
                        <a:lvl7pPr marL="29718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7pPr>
                        <a:lvl8pPr marL="34290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8pPr>
                        <a:lvl9pPr marL="38862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9pPr>
                      </a:lstStyle>
                      <a:p>
                        <a:pPr marL="0" marR="0" lvl="0" indent="0" algn="l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+mn-cs"/>
                        </a:endParaRPr>
                      </a:p>
                    </p:txBody>
                  </p:sp>
                  <p:sp>
                    <p:nvSpPr>
                      <p:cNvPr id="550" name="Rectangle 139">
                        <a:extLst>
                          <a:ext uri="{FF2B5EF4-FFF2-40B4-BE49-F238E27FC236}">
                            <a16:creationId xmlns:a16="http://schemas.microsoft.com/office/drawing/2014/main" id="{B2370641-92E5-B14E-A98F-A1929AC4C3D4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36" y="3334"/>
                        <a:ext cx="354" cy="94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rgbClr val="00CC99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  <p:txBody>
                      <a:bodyPr wrap="none" anchor="ctr"/>
                      <a:lstStyle>
                        <a:lvl1pPr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1pPr>
                        <a:lvl2pPr marL="742950" indent="-28575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2pPr>
                        <a:lvl3pPr marL="11430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3pPr>
                        <a:lvl4pPr marL="16002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4pPr>
                        <a:lvl5pPr marL="20574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5pPr>
                        <a:lvl6pPr marL="25146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6pPr>
                        <a:lvl7pPr marL="29718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7pPr>
                        <a:lvl8pPr marL="34290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8pPr>
                        <a:lvl9pPr marL="38862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9pPr>
                      </a:lstStyle>
                      <a:p>
                        <a:pPr marL="0" marR="0" lvl="0" indent="0" algn="l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+mn-cs"/>
                        </a:endParaRPr>
                      </a:p>
                    </p:txBody>
                  </p:sp>
                </p:grpSp>
              </p:grpSp>
              <p:sp>
                <p:nvSpPr>
                  <p:cNvPr id="545" name="Rectangle 140">
                    <a:extLst>
                      <a:ext uri="{FF2B5EF4-FFF2-40B4-BE49-F238E27FC236}">
                        <a16:creationId xmlns:a16="http://schemas.microsoft.com/office/drawing/2014/main" id="{951CE1B5-0E7C-F545-B1CE-3FD9A3AC942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32" y="3484"/>
                    <a:ext cx="96" cy="93"/>
                  </a:xfrm>
                  <a:prstGeom prst="rect">
                    <a:avLst/>
                  </a:prstGeom>
                  <a:solidFill>
                    <a:srgbClr val="3333C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546" name="Rectangle 141">
                    <a:extLst>
                      <a:ext uri="{FF2B5EF4-FFF2-40B4-BE49-F238E27FC236}">
                        <a16:creationId xmlns:a16="http://schemas.microsoft.com/office/drawing/2014/main" id="{EBF50DB3-3EEA-3744-B3C7-26A8B5DAB3F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23" y="3473"/>
                    <a:ext cx="480" cy="112"/>
                  </a:xfrm>
                  <a:prstGeom prst="rect">
                    <a:avLst/>
                  </a:prstGeom>
                  <a:noFill/>
                  <a:ln w="9525">
                    <a:solidFill>
                      <a:srgbClr val="3333CC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41" name="Rectangle 142">
                  <a:extLst>
                    <a:ext uri="{FF2B5EF4-FFF2-40B4-BE49-F238E27FC236}">
                      <a16:creationId xmlns:a16="http://schemas.microsoft.com/office/drawing/2014/main" id="{11872743-8187-794A-A4CC-C207808DE17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7" y="3545"/>
                  <a:ext cx="94" cy="10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2" name="Rectangle 143">
                  <a:extLst>
                    <a:ext uri="{FF2B5EF4-FFF2-40B4-BE49-F238E27FC236}">
                      <a16:creationId xmlns:a16="http://schemas.microsoft.com/office/drawing/2014/main" id="{90686308-79B3-A741-A38F-0A9A27CC5A6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15" y="3544"/>
                  <a:ext cx="60" cy="10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3" name="Rectangle 144">
                  <a:extLst>
                    <a:ext uri="{FF2B5EF4-FFF2-40B4-BE49-F238E27FC236}">
                      <a16:creationId xmlns:a16="http://schemas.microsoft.com/office/drawing/2014/main" id="{94336876-4C09-4F47-8836-78A0B6D3F25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4" y="3529"/>
                  <a:ext cx="681" cy="138"/>
                </a:xfrm>
                <a:prstGeom prst="rect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</p:grpSp>
        <p:sp>
          <p:nvSpPr>
            <p:cNvPr id="532" name="AutoShape 145">
              <a:extLst>
                <a:ext uri="{FF2B5EF4-FFF2-40B4-BE49-F238E27FC236}">
                  <a16:creationId xmlns:a16="http://schemas.microsoft.com/office/drawing/2014/main" id="{0E9EC902-9ADE-1B41-89CD-08F40DDC5C4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727" y="3105"/>
              <a:ext cx="240" cy="767"/>
            </a:xfrm>
            <a:prstGeom prst="downArrow">
              <a:avLst>
                <a:gd name="adj1" fmla="val 54167"/>
                <a:gd name="adj2" fmla="val 51311"/>
              </a:avLst>
            </a:prstGeom>
            <a:gradFill rotWithShape="1">
              <a:gsLst>
                <a:gs pos="0">
                  <a:srgbClr val="FF0000">
                    <a:alpha val="25000"/>
                  </a:srgbClr>
                </a:gs>
                <a:gs pos="100000">
                  <a:srgbClr val="FF0000">
                    <a:alpha val="25000"/>
                  </a:srgbClr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533" name="Group 146">
              <a:extLst>
                <a:ext uri="{FF2B5EF4-FFF2-40B4-BE49-F238E27FC236}">
                  <a16:creationId xmlns:a16="http://schemas.microsoft.com/office/drawing/2014/main" id="{26A646AA-2BA0-7E43-9602-AD9BD44C7E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95" y="3227"/>
              <a:ext cx="343" cy="154"/>
              <a:chOff x="844" y="3337"/>
              <a:chExt cx="343" cy="154"/>
            </a:xfrm>
          </p:grpSpPr>
          <p:sp>
            <p:nvSpPr>
              <p:cNvPr id="534" name="Rectangle 147">
                <a:extLst>
                  <a:ext uri="{FF2B5EF4-FFF2-40B4-BE49-F238E27FC236}">
                    <a16:creationId xmlns:a16="http://schemas.microsoft.com/office/drawing/2014/main" id="{07E25020-7B37-A04F-BC9F-CC664C1E33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9" y="3370"/>
                <a:ext cx="245" cy="8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35" name="Text Box 148">
                <a:extLst>
                  <a:ext uri="{FF2B5EF4-FFF2-40B4-BE49-F238E27FC236}">
                    <a16:creationId xmlns:a16="http://schemas.microsoft.com/office/drawing/2014/main" id="{B71D74B2-5C0B-684C-9277-C20B9E2C862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44" y="3337"/>
                <a:ext cx="343" cy="1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DHCP</a:t>
                </a:r>
              </a:p>
            </p:txBody>
          </p:sp>
        </p:grpSp>
      </p:grpSp>
      <p:grpSp>
        <p:nvGrpSpPr>
          <p:cNvPr id="566" name="Group 149">
            <a:extLst>
              <a:ext uri="{FF2B5EF4-FFF2-40B4-BE49-F238E27FC236}">
                <a16:creationId xmlns:a16="http://schemas.microsoft.com/office/drawing/2014/main" id="{2E81670D-D7D0-154D-B0F0-B1DC32F51443}"/>
              </a:ext>
            </a:extLst>
          </p:cNvPr>
          <p:cNvGrpSpPr>
            <a:grpSpLocks/>
          </p:cNvGrpSpPr>
          <p:nvPr/>
        </p:nvGrpSpPr>
        <p:grpSpPr bwMode="auto">
          <a:xfrm>
            <a:off x="1897557" y="3723492"/>
            <a:ext cx="544513" cy="244475"/>
            <a:chOff x="844" y="3337"/>
            <a:chExt cx="343" cy="154"/>
          </a:xfrm>
        </p:grpSpPr>
        <p:sp>
          <p:nvSpPr>
            <p:cNvPr id="567" name="Rectangle 150">
              <a:extLst>
                <a:ext uri="{FF2B5EF4-FFF2-40B4-BE49-F238E27FC236}">
                  <a16:creationId xmlns:a16="http://schemas.microsoft.com/office/drawing/2014/main" id="{33380EC7-93CD-4144-9F2C-0AA18AC688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9" y="3370"/>
              <a:ext cx="245" cy="86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68" name="Text Box 151">
              <a:extLst>
                <a:ext uri="{FF2B5EF4-FFF2-40B4-BE49-F238E27FC236}">
                  <a16:creationId xmlns:a16="http://schemas.microsoft.com/office/drawing/2014/main" id="{13B09AE2-5621-164B-9E6B-3A5B813C57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4" y="3337"/>
              <a:ext cx="343" cy="1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DHCP</a:t>
              </a:r>
            </a:p>
          </p:txBody>
        </p:sp>
      </p:grpSp>
      <p:grpSp>
        <p:nvGrpSpPr>
          <p:cNvPr id="405" name="Group 201">
            <a:extLst>
              <a:ext uri="{FF2B5EF4-FFF2-40B4-BE49-F238E27FC236}">
                <a16:creationId xmlns:a16="http://schemas.microsoft.com/office/drawing/2014/main" id="{FF87DDB3-D188-D547-94FA-34A4BD6E75FA}"/>
              </a:ext>
            </a:extLst>
          </p:cNvPr>
          <p:cNvGrpSpPr>
            <a:grpSpLocks/>
          </p:cNvGrpSpPr>
          <p:nvPr/>
        </p:nvGrpSpPr>
        <p:grpSpPr bwMode="auto">
          <a:xfrm>
            <a:off x="3800970" y="3720317"/>
            <a:ext cx="423862" cy="647700"/>
            <a:chOff x="4140" y="429"/>
            <a:chExt cx="1425" cy="2396"/>
          </a:xfrm>
        </p:grpSpPr>
        <p:sp>
          <p:nvSpPr>
            <p:cNvPr id="406" name="Freeform 202">
              <a:extLst>
                <a:ext uri="{FF2B5EF4-FFF2-40B4-BE49-F238E27FC236}">
                  <a16:creationId xmlns:a16="http://schemas.microsoft.com/office/drawing/2014/main" id="{5A116C24-FD0D-524C-BD54-B4D1A03203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07" name="Rectangle 203">
              <a:extLst>
                <a:ext uri="{FF2B5EF4-FFF2-40B4-BE49-F238E27FC236}">
                  <a16:creationId xmlns:a16="http://schemas.microsoft.com/office/drawing/2014/main" id="{22E9C8DE-01FD-FB4C-AD1A-AD1033A7A9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51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08" name="Freeform 204">
              <a:extLst>
                <a:ext uri="{FF2B5EF4-FFF2-40B4-BE49-F238E27FC236}">
                  <a16:creationId xmlns:a16="http://schemas.microsoft.com/office/drawing/2014/main" id="{38BFE3EF-3D4D-7745-9107-327DDE884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09" name="Freeform 205">
              <a:extLst>
                <a:ext uri="{FF2B5EF4-FFF2-40B4-BE49-F238E27FC236}">
                  <a16:creationId xmlns:a16="http://schemas.microsoft.com/office/drawing/2014/main" id="{C815899E-2C99-B94F-8093-F7DF2F779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0" name="Rectangle 206">
              <a:extLst>
                <a:ext uri="{FF2B5EF4-FFF2-40B4-BE49-F238E27FC236}">
                  <a16:creationId xmlns:a16="http://schemas.microsoft.com/office/drawing/2014/main" id="{12F4A1ED-74F2-2743-B6CB-84BB0A7075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9" y="693"/>
              <a:ext cx="598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11" name="Group 207">
              <a:extLst>
                <a:ext uri="{FF2B5EF4-FFF2-40B4-BE49-F238E27FC236}">
                  <a16:creationId xmlns:a16="http://schemas.microsoft.com/office/drawing/2014/main" id="{87817073-3B24-5C4E-9EC6-D17AB590DA3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36" name="AutoShape 208">
                <a:extLst>
                  <a:ext uri="{FF2B5EF4-FFF2-40B4-BE49-F238E27FC236}">
                    <a16:creationId xmlns:a16="http://schemas.microsoft.com/office/drawing/2014/main" id="{47D7B5F5-F21D-AA47-969B-32D82A4862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70"/>
                <a:ext cx="726" cy="135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37" name="AutoShape 209">
                <a:extLst>
                  <a:ext uri="{FF2B5EF4-FFF2-40B4-BE49-F238E27FC236}">
                    <a16:creationId xmlns:a16="http://schemas.microsoft.com/office/drawing/2014/main" id="{C5BFB547-41DA-CE47-8F2A-07B32691DB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7"/>
                <a:ext cx="693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12" name="Rectangle 210">
              <a:extLst>
                <a:ext uri="{FF2B5EF4-FFF2-40B4-BE49-F238E27FC236}">
                  <a16:creationId xmlns:a16="http://schemas.microsoft.com/office/drawing/2014/main" id="{F7426E26-DFD3-4E49-A4AB-E7D92EADE2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016"/>
              <a:ext cx="592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13" name="Group 211">
              <a:extLst>
                <a:ext uri="{FF2B5EF4-FFF2-40B4-BE49-F238E27FC236}">
                  <a16:creationId xmlns:a16="http://schemas.microsoft.com/office/drawing/2014/main" id="{1E5DE22A-3A7E-E34D-BC09-C6D79D5E82C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34" name="AutoShape 212">
                <a:extLst>
                  <a:ext uri="{FF2B5EF4-FFF2-40B4-BE49-F238E27FC236}">
                    <a16:creationId xmlns:a16="http://schemas.microsoft.com/office/drawing/2014/main" id="{F3350D83-A37B-654F-BC15-3B64D5E40D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6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35" name="AutoShape 213">
                <a:extLst>
                  <a:ext uri="{FF2B5EF4-FFF2-40B4-BE49-F238E27FC236}">
                    <a16:creationId xmlns:a16="http://schemas.microsoft.com/office/drawing/2014/main" id="{B18B4670-EA2C-C040-B7C7-DF1C5CD3BB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5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14" name="Rectangle 214">
              <a:extLst>
                <a:ext uri="{FF2B5EF4-FFF2-40B4-BE49-F238E27FC236}">
                  <a16:creationId xmlns:a16="http://schemas.microsoft.com/office/drawing/2014/main" id="{608AB031-42A8-7844-91D7-E121D7AFB0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57"/>
              <a:ext cx="598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15" name="Rectangle 215">
              <a:extLst>
                <a:ext uri="{FF2B5EF4-FFF2-40B4-BE49-F238E27FC236}">
                  <a16:creationId xmlns:a16="http://schemas.microsoft.com/office/drawing/2014/main" id="{BB30CE18-AA62-5D4F-9504-F379EC6281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656"/>
              <a:ext cx="598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16" name="Group 216">
              <a:extLst>
                <a:ext uri="{FF2B5EF4-FFF2-40B4-BE49-F238E27FC236}">
                  <a16:creationId xmlns:a16="http://schemas.microsoft.com/office/drawing/2014/main" id="{F273493D-769A-6A47-81D6-CFE42FCEDD9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32" name="AutoShape 217">
                <a:extLst>
                  <a:ext uri="{FF2B5EF4-FFF2-40B4-BE49-F238E27FC236}">
                    <a16:creationId xmlns:a16="http://schemas.microsoft.com/office/drawing/2014/main" id="{50233E91-DB46-0440-A9F4-7856CC6008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8"/>
                <a:ext cx="731" cy="14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33" name="AutoShape 218">
                <a:extLst>
                  <a:ext uri="{FF2B5EF4-FFF2-40B4-BE49-F238E27FC236}">
                    <a16:creationId xmlns:a16="http://schemas.microsoft.com/office/drawing/2014/main" id="{E318885A-C7D9-0040-AB6B-C8AFA11C93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84"/>
                <a:ext cx="698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17" name="Freeform 219">
              <a:extLst>
                <a:ext uri="{FF2B5EF4-FFF2-40B4-BE49-F238E27FC236}">
                  <a16:creationId xmlns:a16="http://schemas.microsoft.com/office/drawing/2014/main" id="{4FB59E0D-1C06-5A47-9E38-435DD56169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18" name="Group 220">
              <a:extLst>
                <a:ext uri="{FF2B5EF4-FFF2-40B4-BE49-F238E27FC236}">
                  <a16:creationId xmlns:a16="http://schemas.microsoft.com/office/drawing/2014/main" id="{2D81EDBC-2244-EE47-B91B-6015B8F4A1A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30" name="AutoShape 221">
                <a:extLst>
                  <a:ext uri="{FF2B5EF4-FFF2-40B4-BE49-F238E27FC236}">
                    <a16:creationId xmlns:a16="http://schemas.microsoft.com/office/drawing/2014/main" id="{8841436C-D828-444B-9F87-A00B9F6BF7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5" cy="14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31" name="AutoShape 222">
                <a:extLst>
                  <a:ext uri="{FF2B5EF4-FFF2-40B4-BE49-F238E27FC236}">
                    <a16:creationId xmlns:a16="http://schemas.microsoft.com/office/drawing/2014/main" id="{4B8D74A3-40FD-5B4C-A02E-D4E8386CF7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6"/>
                <a:ext cx="691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19" name="Rectangle 223">
              <a:extLst>
                <a:ext uri="{FF2B5EF4-FFF2-40B4-BE49-F238E27FC236}">
                  <a16:creationId xmlns:a16="http://schemas.microsoft.com/office/drawing/2014/main" id="{50AB4F2E-AE72-8D4C-AA1F-7AD8290C25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9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20" name="Freeform 224">
              <a:extLst>
                <a:ext uri="{FF2B5EF4-FFF2-40B4-BE49-F238E27FC236}">
                  <a16:creationId xmlns:a16="http://schemas.microsoft.com/office/drawing/2014/main" id="{4C094492-66FF-D74F-96E3-417905EB73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21" name="Freeform 225">
              <a:extLst>
                <a:ext uri="{FF2B5EF4-FFF2-40B4-BE49-F238E27FC236}">
                  <a16:creationId xmlns:a16="http://schemas.microsoft.com/office/drawing/2014/main" id="{4EF43682-719C-EC42-A8EC-9D770708A3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22" name="Oval 226">
              <a:extLst>
                <a:ext uri="{FF2B5EF4-FFF2-40B4-BE49-F238E27FC236}">
                  <a16:creationId xmlns:a16="http://schemas.microsoft.com/office/drawing/2014/main" id="{5D1293CA-EFE7-1F4C-9252-D49ECE8A5A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4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23" name="Freeform 227">
              <a:extLst>
                <a:ext uri="{FF2B5EF4-FFF2-40B4-BE49-F238E27FC236}">
                  <a16:creationId xmlns:a16="http://schemas.microsoft.com/office/drawing/2014/main" id="{2DCDE886-6014-7445-882A-8A5AF2C0800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24" name="AutoShape 228">
              <a:extLst>
                <a:ext uri="{FF2B5EF4-FFF2-40B4-BE49-F238E27FC236}">
                  <a16:creationId xmlns:a16="http://schemas.microsoft.com/office/drawing/2014/main" id="{CBAB532C-E94C-CE4D-93FA-6D66F82A16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25" name="AutoShape 229">
              <a:extLst>
                <a:ext uri="{FF2B5EF4-FFF2-40B4-BE49-F238E27FC236}">
                  <a16:creationId xmlns:a16="http://schemas.microsoft.com/office/drawing/2014/main" id="{F79D5F24-40D8-2B4D-80F5-FF46C39FCA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13"/>
              <a:ext cx="1073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26" name="Oval 230">
              <a:extLst>
                <a:ext uri="{FF2B5EF4-FFF2-40B4-BE49-F238E27FC236}">
                  <a16:creationId xmlns:a16="http://schemas.microsoft.com/office/drawing/2014/main" id="{50CC80E8-B2F6-E349-9AF6-BAEE0DA6E8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5" y="2385"/>
              <a:ext cx="160" cy="141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27" name="Oval 231">
              <a:extLst>
                <a:ext uri="{FF2B5EF4-FFF2-40B4-BE49-F238E27FC236}">
                  <a16:creationId xmlns:a16="http://schemas.microsoft.com/office/drawing/2014/main" id="{3FC2A69B-7EC0-AC4A-8189-689B3A4F89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5"/>
              <a:ext cx="160" cy="14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428" name="Oval 232">
              <a:extLst>
                <a:ext uri="{FF2B5EF4-FFF2-40B4-BE49-F238E27FC236}">
                  <a16:creationId xmlns:a16="http://schemas.microsoft.com/office/drawing/2014/main" id="{B7A2AA25-3067-2248-9695-C58263FCF2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79"/>
              <a:ext cx="155" cy="141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29" name="Rectangle 233">
              <a:extLst>
                <a:ext uri="{FF2B5EF4-FFF2-40B4-BE49-F238E27FC236}">
                  <a16:creationId xmlns:a16="http://schemas.microsoft.com/office/drawing/2014/main" id="{318AE34C-E894-394D-B1EF-52897C0B6E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3" y="1833"/>
              <a:ext cx="85" cy="763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074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831 -0.00046 L 0.22604 -0.00139 L 0.09076 0.25787 L -0.02708 0.25625 " pathEditMode="relative" rAng="0" ptsTypes="AAAA">
                                      <p:cBhvr>
                                        <p:cTn id="43" dur="2000" fill="hold"/>
                                        <p:tgtEl>
                                          <p:spTgt spid="5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24" y="128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100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1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" grpId="0" build="p"/>
      <p:bldP spid="386" grpId="0"/>
      <p:bldP spid="387" grpId="0"/>
      <p:bldP spid="38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Freeform 3">
            <a:extLst>
              <a:ext uri="{FF2B5EF4-FFF2-40B4-BE49-F238E27FC236}">
                <a16:creationId xmlns:a16="http://schemas.microsoft.com/office/drawing/2014/main" id="{42214F0C-3946-2842-9FE2-86D791CF7CDE}"/>
              </a:ext>
            </a:extLst>
          </p:cNvPr>
          <p:cNvSpPr>
            <a:spLocks/>
          </p:cNvSpPr>
          <p:nvPr/>
        </p:nvSpPr>
        <p:spPr bwMode="auto">
          <a:xfrm>
            <a:off x="1867395" y="1818495"/>
            <a:ext cx="3554412" cy="2754313"/>
          </a:xfrm>
          <a:custGeom>
            <a:avLst/>
            <a:gdLst>
              <a:gd name="T0" fmla="*/ 2147483647 w 2406"/>
              <a:gd name="T1" fmla="*/ 2147483647 h 958"/>
              <a:gd name="T2" fmla="*/ 2147483647 w 2406"/>
              <a:gd name="T3" fmla="*/ 2147483647 h 958"/>
              <a:gd name="T4" fmla="*/ 2147483647 w 2406"/>
              <a:gd name="T5" fmla="*/ 2147483647 h 958"/>
              <a:gd name="T6" fmla="*/ 2147483647 w 2406"/>
              <a:gd name="T7" fmla="*/ 2147483647 h 958"/>
              <a:gd name="T8" fmla="*/ 2147483647 w 2406"/>
              <a:gd name="T9" fmla="*/ 2147483647 h 958"/>
              <a:gd name="T10" fmla="*/ 2147483647 w 2406"/>
              <a:gd name="T11" fmla="*/ 2147483647 h 958"/>
              <a:gd name="T12" fmla="*/ 2147483647 w 2406"/>
              <a:gd name="T13" fmla="*/ 2147483647 h 958"/>
              <a:gd name="T14" fmla="*/ 2147483647 w 2406"/>
              <a:gd name="T15" fmla="*/ 2147483647 h 958"/>
              <a:gd name="T16" fmla="*/ 2147483647 w 2406"/>
              <a:gd name="T17" fmla="*/ 2147483647 h 958"/>
              <a:gd name="T18" fmla="*/ 2147483647 w 2406"/>
              <a:gd name="T19" fmla="*/ 2147483647 h 958"/>
              <a:gd name="T20" fmla="*/ 2147483647 w 2406"/>
              <a:gd name="T21" fmla="*/ 2147483647 h 958"/>
              <a:gd name="T22" fmla="*/ 2147483647 w 2406"/>
              <a:gd name="T23" fmla="*/ 2147483647 h 958"/>
              <a:gd name="T24" fmla="*/ 2147483647 w 2406"/>
              <a:gd name="T25" fmla="*/ 2147483647 h 958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2406"/>
              <a:gd name="T40" fmla="*/ 0 h 958"/>
              <a:gd name="T41" fmla="*/ 2406 w 2406"/>
              <a:gd name="T42" fmla="*/ 958 h 958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2406" h="958">
                <a:moveTo>
                  <a:pt x="2192" y="274"/>
                </a:moveTo>
                <a:cubicBezTo>
                  <a:pt x="1978" y="94"/>
                  <a:pt x="1990" y="122"/>
                  <a:pt x="1857" y="77"/>
                </a:cubicBezTo>
                <a:cubicBezTo>
                  <a:pt x="1724" y="32"/>
                  <a:pt x="1584" y="0"/>
                  <a:pt x="1393" y="7"/>
                </a:cubicBezTo>
                <a:cubicBezTo>
                  <a:pt x="1202" y="14"/>
                  <a:pt x="898" y="84"/>
                  <a:pt x="713" y="122"/>
                </a:cubicBezTo>
                <a:cubicBezTo>
                  <a:pt x="528" y="160"/>
                  <a:pt x="395" y="168"/>
                  <a:pt x="280" y="234"/>
                </a:cubicBezTo>
                <a:cubicBezTo>
                  <a:pt x="166" y="301"/>
                  <a:pt x="52" y="432"/>
                  <a:pt x="26" y="522"/>
                </a:cubicBezTo>
                <a:cubicBezTo>
                  <a:pt x="0" y="612"/>
                  <a:pt x="81" y="711"/>
                  <a:pt x="122" y="773"/>
                </a:cubicBezTo>
                <a:cubicBezTo>
                  <a:pt x="163" y="835"/>
                  <a:pt x="99" y="877"/>
                  <a:pt x="273" y="894"/>
                </a:cubicBezTo>
                <a:cubicBezTo>
                  <a:pt x="447" y="911"/>
                  <a:pt x="938" y="866"/>
                  <a:pt x="1169" y="876"/>
                </a:cubicBezTo>
                <a:cubicBezTo>
                  <a:pt x="1400" y="886"/>
                  <a:pt x="1499" y="950"/>
                  <a:pt x="1659" y="954"/>
                </a:cubicBezTo>
                <a:cubicBezTo>
                  <a:pt x="1819" y="958"/>
                  <a:pt x="2014" y="958"/>
                  <a:pt x="2129" y="897"/>
                </a:cubicBezTo>
                <a:cubicBezTo>
                  <a:pt x="2244" y="836"/>
                  <a:pt x="2327" y="856"/>
                  <a:pt x="2350" y="591"/>
                </a:cubicBezTo>
                <a:cubicBezTo>
                  <a:pt x="2373" y="326"/>
                  <a:pt x="2406" y="454"/>
                  <a:pt x="2192" y="274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495" name="Group 1494">
            <a:extLst>
              <a:ext uri="{FF2B5EF4-FFF2-40B4-BE49-F238E27FC236}">
                <a16:creationId xmlns:a16="http://schemas.microsoft.com/office/drawing/2014/main" id="{90E651B2-5767-254D-BFFF-F98A2DA290D7}"/>
              </a:ext>
            </a:extLst>
          </p:cNvPr>
          <p:cNvGrpSpPr/>
          <p:nvPr/>
        </p:nvGrpSpPr>
        <p:grpSpPr>
          <a:xfrm>
            <a:off x="4283172" y="2940116"/>
            <a:ext cx="918415" cy="390629"/>
            <a:chOff x="3668110" y="2448910"/>
            <a:chExt cx="3794234" cy="2165130"/>
          </a:xfrm>
        </p:grpSpPr>
        <p:sp>
          <p:nvSpPr>
            <p:cNvPr id="1496" name="Rectangle 1495">
              <a:extLst>
                <a:ext uri="{FF2B5EF4-FFF2-40B4-BE49-F238E27FC236}">
                  <a16:creationId xmlns:a16="http://schemas.microsoft.com/office/drawing/2014/main" id="{D9809221-7CE0-8046-8E91-B6753569FB97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7" name="Freeform 1496">
              <a:extLst>
                <a:ext uri="{FF2B5EF4-FFF2-40B4-BE49-F238E27FC236}">
                  <a16:creationId xmlns:a16="http://schemas.microsoft.com/office/drawing/2014/main" id="{9DC472C6-9721-C642-93DD-6200DE2D95BB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98" name="Group 1497">
              <a:extLst>
                <a:ext uri="{FF2B5EF4-FFF2-40B4-BE49-F238E27FC236}">
                  <a16:creationId xmlns:a16="http://schemas.microsoft.com/office/drawing/2014/main" id="{52AE91E4-7763-A049-AFCC-EB7B96F0955B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499" name="Freeform 1498">
                <a:extLst>
                  <a:ext uri="{FF2B5EF4-FFF2-40B4-BE49-F238E27FC236}">
                    <a16:creationId xmlns:a16="http://schemas.microsoft.com/office/drawing/2014/main" id="{A273E984-8C3A-0740-82A8-2E2599CD3819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00" name="Freeform 1499">
                <a:extLst>
                  <a:ext uri="{FF2B5EF4-FFF2-40B4-BE49-F238E27FC236}">
                    <a16:creationId xmlns:a16="http://schemas.microsoft.com/office/drawing/2014/main" id="{7EA2290B-2BC3-5547-860F-F85A175C8589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01" name="Freeform 1500">
                <a:extLst>
                  <a:ext uri="{FF2B5EF4-FFF2-40B4-BE49-F238E27FC236}">
                    <a16:creationId xmlns:a16="http://schemas.microsoft.com/office/drawing/2014/main" id="{03CB962D-CD9C-CF49-8299-D8B735987FFA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02" name="Freeform 1501">
                <a:extLst>
                  <a:ext uri="{FF2B5EF4-FFF2-40B4-BE49-F238E27FC236}">
                    <a16:creationId xmlns:a16="http://schemas.microsoft.com/office/drawing/2014/main" id="{F22BB5F1-324C-684A-BA10-14C9DC6D152C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503" name="Group 1502">
            <a:extLst>
              <a:ext uri="{FF2B5EF4-FFF2-40B4-BE49-F238E27FC236}">
                <a16:creationId xmlns:a16="http://schemas.microsoft.com/office/drawing/2014/main" id="{C77F0771-5BFA-4F46-B018-EA1196B5BD33}"/>
              </a:ext>
            </a:extLst>
          </p:cNvPr>
          <p:cNvGrpSpPr/>
          <p:nvPr/>
        </p:nvGrpSpPr>
        <p:grpSpPr>
          <a:xfrm>
            <a:off x="3772175" y="3890885"/>
            <a:ext cx="1040553" cy="431082"/>
            <a:chOff x="7493876" y="2774731"/>
            <a:chExt cx="1481958" cy="894622"/>
          </a:xfrm>
        </p:grpSpPr>
        <p:sp>
          <p:nvSpPr>
            <p:cNvPr id="1504" name="Freeform 1503">
              <a:extLst>
                <a:ext uri="{FF2B5EF4-FFF2-40B4-BE49-F238E27FC236}">
                  <a16:creationId xmlns:a16="http://schemas.microsoft.com/office/drawing/2014/main" id="{DC02F35E-586D-4D43-9F82-AA3C523EF1C1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1505" name="Oval 1504">
              <a:extLst>
                <a:ext uri="{FF2B5EF4-FFF2-40B4-BE49-F238E27FC236}">
                  <a16:creationId xmlns:a16="http://schemas.microsoft.com/office/drawing/2014/main" id="{FC2CB17F-DB64-1D42-8E09-1FB27CCC86F5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1506" name="Group 1505">
              <a:extLst>
                <a:ext uri="{FF2B5EF4-FFF2-40B4-BE49-F238E27FC236}">
                  <a16:creationId xmlns:a16="http://schemas.microsoft.com/office/drawing/2014/main" id="{C4991A85-0B3F-E04D-B5FE-9ED876C292C5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507" name="Freeform 1506">
                <a:extLst>
                  <a:ext uri="{FF2B5EF4-FFF2-40B4-BE49-F238E27FC236}">
                    <a16:creationId xmlns:a16="http://schemas.microsoft.com/office/drawing/2014/main" id="{D2147E93-7F10-5E4E-82A7-CD68E9613AB8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08" name="Freeform 1507">
                <a:extLst>
                  <a:ext uri="{FF2B5EF4-FFF2-40B4-BE49-F238E27FC236}">
                    <a16:creationId xmlns:a16="http://schemas.microsoft.com/office/drawing/2014/main" id="{0E82B1F7-64A2-4B47-8098-6B78F006CB69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09" name="Freeform 1508">
                <a:extLst>
                  <a:ext uri="{FF2B5EF4-FFF2-40B4-BE49-F238E27FC236}">
                    <a16:creationId xmlns:a16="http://schemas.microsoft.com/office/drawing/2014/main" id="{2DAD4026-07D9-B348-8472-FAF792A031DC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10" name="Freeform 1509">
                <a:extLst>
                  <a:ext uri="{FF2B5EF4-FFF2-40B4-BE49-F238E27FC236}">
                    <a16:creationId xmlns:a16="http://schemas.microsoft.com/office/drawing/2014/main" id="{97502A9C-2CE0-384A-BFF7-5DC0740BEC80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E6236E45-D353-3946-A538-2B642758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144"/>
            <a:ext cx="10515600" cy="894622"/>
          </a:xfrm>
        </p:spPr>
        <p:txBody>
          <a:bodyPr/>
          <a:lstStyle/>
          <a:p>
            <a:r>
              <a:rPr lang="en-US" dirty="0"/>
              <a:t>DHCP: example</a:t>
            </a:r>
          </a:p>
        </p:txBody>
      </p:sp>
      <p:sp>
        <p:nvSpPr>
          <p:cNvPr id="1301" name="Rectangle 3">
            <a:extLst>
              <a:ext uri="{FF2B5EF4-FFF2-40B4-BE49-F238E27FC236}">
                <a16:creationId xmlns:a16="http://schemas.microsoft.com/office/drawing/2014/main" id="{B0905C97-5D6E-7249-9E37-7FCBF705EA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31420" y="1548620"/>
            <a:ext cx="5216134" cy="1573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88975" indent="-231775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ill Sans MT"/>
                <a:ea typeface="ＭＳ Ｐゴシック" charset="0"/>
                <a:cs typeface="Gill Sans M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Gill Sans MT"/>
                <a:ea typeface="Gill Sans MT" charset="0"/>
                <a:cs typeface="Gill Sans M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Gill Sans MT" charset="0"/>
                <a:cs typeface="Gill Sans MT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Gill Sans MT" charset="0"/>
                <a:cs typeface="Gill Sans MT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233363" marR="0" lvl="0" indent="-233363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DCP server formulates DHCP ACK containing client</a:t>
            </a:r>
            <a:r>
              <a:rPr kumimoji="0" lang="ja-JP" altLang="en-US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’</a:t>
            </a:r>
            <a:r>
              <a:rPr kumimoji="0" lang="en-US" altLang="ja-JP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s IP address, IP address of first-hop router for client, name &amp; IP address of DNS server</a:t>
            </a:r>
          </a:p>
          <a:p>
            <a:pPr marL="233363" marR="0" lvl="0" indent="-233363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endParaRPr kumimoji="0" lang="en-US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ＭＳ Ｐゴシック" panose="020B0600070205080204" pitchFamily="34" charset="-128"/>
            </a:endParaRPr>
          </a:p>
        </p:txBody>
      </p:sp>
      <p:sp>
        <p:nvSpPr>
          <p:cNvPr id="1304" name="Line 43">
            <a:extLst>
              <a:ext uri="{FF2B5EF4-FFF2-40B4-BE49-F238E27FC236}">
                <a16:creationId xmlns:a16="http://schemas.microsoft.com/office/drawing/2014/main" id="{8A0432BD-BA0C-F849-9871-F783C094E73F}"/>
              </a:ext>
            </a:extLst>
          </p:cNvPr>
          <p:cNvSpPr>
            <a:spLocks noChangeShapeType="1"/>
          </p:cNvSpPr>
          <p:nvPr/>
        </p:nvSpPr>
        <p:spPr bwMode="auto">
          <a:xfrm>
            <a:off x="3759695" y="3063094"/>
            <a:ext cx="555747" cy="244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306" name="Line 48">
            <a:extLst>
              <a:ext uri="{FF2B5EF4-FFF2-40B4-BE49-F238E27FC236}">
                <a16:creationId xmlns:a16="http://schemas.microsoft.com/office/drawing/2014/main" id="{1446ABBB-605F-0348-9C54-5F67A083912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391025" y="3324223"/>
            <a:ext cx="460375" cy="57150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307" name="Rectangle 148">
            <a:extLst>
              <a:ext uri="{FF2B5EF4-FFF2-40B4-BE49-F238E27FC236}">
                <a16:creationId xmlns:a16="http://schemas.microsoft.com/office/drawing/2014/main" id="{9158E87B-EE7D-8B47-8629-18353FFAA0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25069" y="3320270"/>
            <a:ext cx="5201651" cy="136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33363" indent="-233363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233363" marR="0" lvl="0" indent="-233363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encapsulated DHCP server reply forwarded to client, demuxing up to DHCP at client</a:t>
            </a:r>
          </a:p>
        </p:txBody>
      </p:sp>
      <p:grpSp>
        <p:nvGrpSpPr>
          <p:cNvPr id="1308" name="Group 153">
            <a:extLst>
              <a:ext uri="{FF2B5EF4-FFF2-40B4-BE49-F238E27FC236}">
                <a16:creationId xmlns:a16="http://schemas.microsoft.com/office/drawing/2014/main" id="{500FCBF7-4DEA-BA4D-8711-636C42019B46}"/>
              </a:ext>
            </a:extLst>
          </p:cNvPr>
          <p:cNvGrpSpPr>
            <a:grpSpLocks/>
          </p:cNvGrpSpPr>
          <p:nvPr/>
        </p:nvGrpSpPr>
        <p:grpSpPr bwMode="auto">
          <a:xfrm>
            <a:off x="3072307" y="2685270"/>
            <a:ext cx="850900" cy="615950"/>
            <a:chOff x="4420" y="878"/>
            <a:chExt cx="614" cy="458"/>
          </a:xfrm>
        </p:grpSpPr>
        <p:pic>
          <p:nvPicPr>
            <p:cNvPr id="1309" name="Picture 154" descr="laptop_keyboard">
              <a:extLst>
                <a:ext uri="{FF2B5EF4-FFF2-40B4-BE49-F238E27FC236}">
                  <a16:creationId xmlns:a16="http://schemas.microsoft.com/office/drawing/2014/main" id="{3868FFB9-BDAC-204F-B090-572CFF232D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4420" y="1108"/>
              <a:ext cx="527" cy="2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10" name="Freeform 155">
              <a:extLst>
                <a:ext uri="{FF2B5EF4-FFF2-40B4-BE49-F238E27FC236}">
                  <a16:creationId xmlns:a16="http://schemas.microsoft.com/office/drawing/2014/main" id="{5B3F7275-C1A2-854F-BF4E-9F9DD573C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5" y="888"/>
              <a:ext cx="424" cy="297"/>
            </a:xfrm>
            <a:custGeom>
              <a:avLst/>
              <a:gdLst>
                <a:gd name="T0" fmla="*/ 0 w 2982"/>
                <a:gd name="T1" fmla="*/ 0 h 2442"/>
                <a:gd name="T2" fmla="*/ 0 w 2982"/>
                <a:gd name="T3" fmla="*/ 0 h 2442"/>
                <a:gd name="T4" fmla="*/ 0 w 2982"/>
                <a:gd name="T5" fmla="*/ 0 h 2442"/>
                <a:gd name="T6" fmla="*/ 0 w 2982"/>
                <a:gd name="T7" fmla="*/ 0 h 2442"/>
                <a:gd name="T8" fmla="*/ 0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pic>
          <p:nvPicPr>
            <p:cNvPr id="1311" name="Picture 156" descr="screen">
              <a:extLst>
                <a:ext uri="{FF2B5EF4-FFF2-40B4-BE49-F238E27FC236}">
                  <a16:creationId xmlns:a16="http://schemas.microsoft.com/office/drawing/2014/main" id="{82F23E43-540B-434A-87AB-A64D933878D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16" y="895"/>
              <a:ext cx="385" cy="2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12" name="Freeform 157">
              <a:extLst>
                <a:ext uri="{FF2B5EF4-FFF2-40B4-BE49-F238E27FC236}">
                  <a16:creationId xmlns:a16="http://schemas.microsoft.com/office/drawing/2014/main" id="{A23F1653-971F-4247-B468-CAF7D647693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2" y="879"/>
              <a:ext cx="359" cy="55"/>
            </a:xfrm>
            <a:custGeom>
              <a:avLst/>
              <a:gdLst>
                <a:gd name="T0" fmla="*/ 0 w 2528"/>
                <a:gd name="T1" fmla="*/ 0 h 455"/>
                <a:gd name="T2" fmla="*/ 0 w 2528"/>
                <a:gd name="T3" fmla="*/ 0 h 455"/>
                <a:gd name="T4" fmla="*/ 0 w 2528"/>
                <a:gd name="T5" fmla="*/ 0 h 455"/>
                <a:gd name="T6" fmla="*/ 0 w 2528"/>
                <a:gd name="T7" fmla="*/ 0 h 455"/>
                <a:gd name="T8" fmla="*/ 0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13" name="Freeform 158">
              <a:extLst>
                <a:ext uri="{FF2B5EF4-FFF2-40B4-BE49-F238E27FC236}">
                  <a16:creationId xmlns:a16="http://schemas.microsoft.com/office/drawing/2014/main" id="{D9EC5F36-5E09-7C4C-8B4E-8DAF3F4D8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1" y="878"/>
              <a:ext cx="100" cy="230"/>
            </a:xfrm>
            <a:custGeom>
              <a:avLst/>
              <a:gdLst>
                <a:gd name="T0" fmla="*/ 0 w 702"/>
                <a:gd name="T1" fmla="*/ 0 h 1893"/>
                <a:gd name="T2" fmla="*/ 0 w 702"/>
                <a:gd name="T3" fmla="*/ 0 h 1893"/>
                <a:gd name="T4" fmla="*/ 0 w 702"/>
                <a:gd name="T5" fmla="*/ 0 h 1893"/>
                <a:gd name="T6" fmla="*/ 0 w 702"/>
                <a:gd name="T7" fmla="*/ 0 h 1893"/>
                <a:gd name="T8" fmla="*/ 0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14" name="Freeform 159">
              <a:extLst>
                <a:ext uri="{FF2B5EF4-FFF2-40B4-BE49-F238E27FC236}">
                  <a16:creationId xmlns:a16="http://schemas.microsoft.com/office/drawing/2014/main" id="{01712AF2-06FB-1449-BF57-9F872CAC3DD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1" y="920"/>
              <a:ext cx="108" cy="265"/>
            </a:xfrm>
            <a:custGeom>
              <a:avLst/>
              <a:gdLst>
                <a:gd name="T0" fmla="*/ 0 w 756"/>
                <a:gd name="T1" fmla="*/ 0 h 2184"/>
                <a:gd name="T2" fmla="*/ 0 w 756"/>
                <a:gd name="T3" fmla="*/ 0 h 2184"/>
                <a:gd name="T4" fmla="*/ 0 w 756"/>
                <a:gd name="T5" fmla="*/ 0 h 2184"/>
                <a:gd name="T6" fmla="*/ 0 w 756"/>
                <a:gd name="T7" fmla="*/ 0 h 2184"/>
                <a:gd name="T8" fmla="*/ 0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FFFFFF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15" name="Freeform 160">
              <a:extLst>
                <a:ext uri="{FF2B5EF4-FFF2-40B4-BE49-F238E27FC236}">
                  <a16:creationId xmlns:a16="http://schemas.microsoft.com/office/drawing/2014/main" id="{AD274FB9-59F2-B843-83F1-3A45B5E61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0" y="1097"/>
              <a:ext cx="394" cy="89"/>
            </a:xfrm>
            <a:custGeom>
              <a:avLst/>
              <a:gdLst>
                <a:gd name="T0" fmla="*/ 0 w 2773"/>
                <a:gd name="T1" fmla="*/ 0 h 738"/>
                <a:gd name="T2" fmla="*/ 0 w 2773"/>
                <a:gd name="T3" fmla="*/ 0 h 738"/>
                <a:gd name="T4" fmla="*/ 0 w 2773"/>
                <a:gd name="T5" fmla="*/ 0 h 738"/>
                <a:gd name="T6" fmla="*/ 0 w 2773"/>
                <a:gd name="T7" fmla="*/ 0 h 738"/>
                <a:gd name="T8" fmla="*/ 0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16" name="Freeform 161">
              <a:extLst>
                <a:ext uri="{FF2B5EF4-FFF2-40B4-BE49-F238E27FC236}">
                  <a16:creationId xmlns:a16="http://schemas.microsoft.com/office/drawing/2014/main" id="{FD303974-7F87-0A4E-B5B4-44C379AFBE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3" y="922"/>
              <a:ext cx="101" cy="266"/>
            </a:xfrm>
            <a:custGeom>
              <a:avLst/>
              <a:gdLst>
                <a:gd name="T0" fmla="*/ 0 w 637"/>
                <a:gd name="T1" fmla="*/ 0 h 1659"/>
                <a:gd name="T2" fmla="*/ 0 w 637"/>
                <a:gd name="T3" fmla="*/ 0 h 1659"/>
                <a:gd name="T4" fmla="*/ 0 w 637"/>
                <a:gd name="T5" fmla="*/ 0 h 1659"/>
                <a:gd name="T6" fmla="*/ 0 w 637"/>
                <a:gd name="T7" fmla="*/ 0 h 1659"/>
                <a:gd name="T8" fmla="*/ 0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17" name="Freeform 162">
              <a:extLst>
                <a:ext uri="{FF2B5EF4-FFF2-40B4-BE49-F238E27FC236}">
                  <a16:creationId xmlns:a16="http://schemas.microsoft.com/office/drawing/2014/main" id="{7FE2E5A3-CD19-A546-AB4B-0EA1E8829B8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0" y="1109"/>
              <a:ext cx="351" cy="88"/>
            </a:xfrm>
            <a:custGeom>
              <a:avLst/>
              <a:gdLst>
                <a:gd name="T0" fmla="*/ 0 w 2216"/>
                <a:gd name="T1" fmla="*/ 0 h 550"/>
                <a:gd name="T2" fmla="*/ 0 w 2216"/>
                <a:gd name="T3" fmla="*/ 0 h 550"/>
                <a:gd name="T4" fmla="*/ 0 w 2216"/>
                <a:gd name="T5" fmla="*/ 0 h 550"/>
                <a:gd name="T6" fmla="*/ 0 w 2216"/>
                <a:gd name="T7" fmla="*/ 0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318" name="Group 163">
              <a:extLst>
                <a:ext uri="{FF2B5EF4-FFF2-40B4-BE49-F238E27FC236}">
                  <a16:creationId xmlns:a16="http://schemas.microsoft.com/office/drawing/2014/main" id="{7C6E99EF-2B63-CA4C-A5DE-9FD3B534271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584" y="1203"/>
              <a:ext cx="119" cy="53"/>
              <a:chOff x="1740" y="2642"/>
              <a:chExt cx="752" cy="327"/>
            </a:xfrm>
          </p:grpSpPr>
          <p:sp>
            <p:nvSpPr>
              <p:cNvPr id="1325" name="Freeform 164">
                <a:extLst>
                  <a:ext uri="{FF2B5EF4-FFF2-40B4-BE49-F238E27FC236}">
                    <a16:creationId xmlns:a16="http://schemas.microsoft.com/office/drawing/2014/main" id="{6E12DE36-0A64-834A-BBAD-E04C44B20D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326" name="Freeform 165">
                <a:extLst>
                  <a:ext uri="{FF2B5EF4-FFF2-40B4-BE49-F238E27FC236}">
                    <a16:creationId xmlns:a16="http://schemas.microsoft.com/office/drawing/2014/main" id="{1FBE48EE-8299-0C48-AA7E-067EF21501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327" name="Freeform 166">
                <a:extLst>
                  <a:ext uri="{FF2B5EF4-FFF2-40B4-BE49-F238E27FC236}">
                    <a16:creationId xmlns:a16="http://schemas.microsoft.com/office/drawing/2014/main" id="{5B9E5CB6-217A-FE41-ADE1-6C272A96DA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00CC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328" name="Freeform 167">
                <a:extLst>
                  <a:ext uri="{FF2B5EF4-FFF2-40B4-BE49-F238E27FC236}">
                    <a16:creationId xmlns:a16="http://schemas.microsoft.com/office/drawing/2014/main" id="{92CD83EB-B4AF-A548-A5D7-EBCD60E8A3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329" name="Freeform 168">
                <a:extLst>
                  <a:ext uri="{FF2B5EF4-FFF2-40B4-BE49-F238E27FC236}">
                    <a16:creationId xmlns:a16="http://schemas.microsoft.com/office/drawing/2014/main" id="{94C640D8-D8AA-CB46-A5DC-C4ED29645B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rgbClr val="00CC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330" name="Freeform 169">
                <a:extLst>
                  <a:ext uri="{FF2B5EF4-FFF2-40B4-BE49-F238E27FC236}">
                    <a16:creationId xmlns:a16="http://schemas.microsoft.com/office/drawing/2014/main" id="{48296531-4D47-1C43-883A-FCB34D0E76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319" name="Freeform 170">
              <a:extLst>
                <a:ext uri="{FF2B5EF4-FFF2-40B4-BE49-F238E27FC236}">
                  <a16:creationId xmlns:a16="http://schemas.microsoft.com/office/drawing/2014/main" id="{B3B79E68-20B5-D540-9C6C-F5B052950A8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8" y="1211"/>
              <a:ext cx="144" cy="116"/>
            </a:xfrm>
            <a:custGeom>
              <a:avLst/>
              <a:gdLst>
                <a:gd name="T0" fmla="*/ 0 w 990"/>
                <a:gd name="T1" fmla="*/ 0 h 792"/>
                <a:gd name="T2" fmla="*/ 0 w 990"/>
                <a:gd name="T3" fmla="*/ 0 h 792"/>
                <a:gd name="T4" fmla="*/ 0 w 990"/>
                <a:gd name="T5" fmla="*/ 0 h 792"/>
                <a:gd name="T6" fmla="*/ 0 w 990"/>
                <a:gd name="T7" fmla="*/ 0 h 792"/>
                <a:gd name="T8" fmla="*/ 0 w 990"/>
                <a:gd name="T9" fmla="*/ 0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20" name="Freeform 171">
              <a:extLst>
                <a:ext uri="{FF2B5EF4-FFF2-40B4-BE49-F238E27FC236}">
                  <a16:creationId xmlns:a16="http://schemas.microsoft.com/office/drawing/2014/main" id="{A0BC90D7-6F1C-D743-B1E1-E6AA5880C74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0" y="1220"/>
              <a:ext cx="369" cy="106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0 h 723"/>
                <a:gd name="T6" fmla="*/ 0 w 2532"/>
                <a:gd name="T7" fmla="*/ 0 h 723"/>
                <a:gd name="T8" fmla="*/ 0 w 2532"/>
                <a:gd name="T9" fmla="*/ 0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21" name="Freeform 172">
              <a:extLst>
                <a:ext uri="{FF2B5EF4-FFF2-40B4-BE49-F238E27FC236}">
                  <a16:creationId xmlns:a16="http://schemas.microsoft.com/office/drawing/2014/main" id="{67AB0043-2D4A-6C4B-A1C1-11D5C002F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0" y="1201"/>
              <a:ext cx="4" cy="21"/>
            </a:xfrm>
            <a:custGeom>
              <a:avLst/>
              <a:gdLst>
                <a:gd name="T0" fmla="*/ 0 w 26"/>
                <a:gd name="T1" fmla="*/ 0 h 147"/>
                <a:gd name="T2" fmla="*/ 0 w 26"/>
                <a:gd name="T3" fmla="*/ 0 h 147"/>
                <a:gd name="T4" fmla="*/ 0 w 26"/>
                <a:gd name="T5" fmla="*/ 0 h 147"/>
                <a:gd name="T6" fmla="*/ 0 w 26"/>
                <a:gd name="T7" fmla="*/ 0 h 147"/>
                <a:gd name="T8" fmla="*/ 0 w 26"/>
                <a:gd name="T9" fmla="*/ 0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22" name="Freeform 173">
              <a:extLst>
                <a:ext uri="{FF2B5EF4-FFF2-40B4-BE49-F238E27FC236}">
                  <a16:creationId xmlns:a16="http://schemas.microsoft.com/office/drawing/2014/main" id="{29336F87-5569-2B41-A813-4C77EA0826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" y="1114"/>
              <a:ext cx="171" cy="88"/>
            </a:xfrm>
            <a:custGeom>
              <a:avLst/>
              <a:gdLst>
                <a:gd name="T0" fmla="*/ 0 w 1176"/>
                <a:gd name="T1" fmla="*/ 0 h 606"/>
                <a:gd name="T2" fmla="*/ 0 w 1176"/>
                <a:gd name="T3" fmla="*/ 0 h 606"/>
                <a:gd name="T4" fmla="*/ 0 w 1176"/>
                <a:gd name="T5" fmla="*/ 0 h 606"/>
                <a:gd name="T6" fmla="*/ 0 w 1176"/>
                <a:gd name="T7" fmla="*/ 0 h 606"/>
                <a:gd name="T8" fmla="*/ 0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23" name="Freeform 174">
              <a:extLst>
                <a:ext uri="{FF2B5EF4-FFF2-40B4-BE49-F238E27FC236}">
                  <a16:creationId xmlns:a16="http://schemas.microsoft.com/office/drawing/2014/main" id="{14DC99A0-1B13-854A-AE94-D90A916E93B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2" y="1205"/>
              <a:ext cx="350" cy="102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0 h 723"/>
                <a:gd name="T6" fmla="*/ 0 w 2532"/>
                <a:gd name="T7" fmla="*/ 0 h 723"/>
                <a:gd name="T8" fmla="*/ 0 w 2532"/>
                <a:gd name="T9" fmla="*/ 0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24" name="Freeform 175">
              <a:extLst>
                <a:ext uri="{FF2B5EF4-FFF2-40B4-BE49-F238E27FC236}">
                  <a16:creationId xmlns:a16="http://schemas.microsoft.com/office/drawing/2014/main" id="{C99CA53A-FCB0-C843-A9FA-161EA99536C6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4782" y="1198"/>
              <a:ext cx="142" cy="105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0 h 723"/>
                <a:gd name="T6" fmla="*/ 0 w 2532"/>
                <a:gd name="T7" fmla="*/ 0 h 723"/>
                <a:gd name="T8" fmla="*/ 0 w 2532"/>
                <a:gd name="T9" fmla="*/ 0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1331" name="Text Box 176">
            <a:extLst>
              <a:ext uri="{FF2B5EF4-FFF2-40B4-BE49-F238E27FC236}">
                <a16:creationId xmlns:a16="http://schemas.microsoft.com/office/drawing/2014/main" id="{353F74F6-1F17-C144-9E33-1C3CA4A126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6507" y="4356908"/>
            <a:ext cx="2025650" cy="915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router with DHCP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 built into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router</a:t>
            </a:r>
          </a:p>
        </p:txBody>
      </p:sp>
      <p:grpSp>
        <p:nvGrpSpPr>
          <p:cNvPr id="1381" name="Group 53">
            <a:extLst>
              <a:ext uri="{FF2B5EF4-FFF2-40B4-BE49-F238E27FC236}">
                <a16:creationId xmlns:a16="http://schemas.microsoft.com/office/drawing/2014/main" id="{D881BBC4-DF18-094B-9377-D624EBDA50A4}"/>
              </a:ext>
            </a:extLst>
          </p:cNvPr>
          <p:cNvGrpSpPr>
            <a:grpSpLocks/>
          </p:cNvGrpSpPr>
          <p:nvPr/>
        </p:nvGrpSpPr>
        <p:grpSpPr bwMode="auto">
          <a:xfrm>
            <a:off x="1446707" y="3709208"/>
            <a:ext cx="1081088" cy="1166812"/>
            <a:chOff x="42" y="744"/>
            <a:chExt cx="681" cy="735"/>
          </a:xfrm>
        </p:grpSpPr>
        <p:grpSp>
          <p:nvGrpSpPr>
            <p:cNvPr id="1382" name="Group 54">
              <a:extLst>
                <a:ext uri="{FF2B5EF4-FFF2-40B4-BE49-F238E27FC236}">
                  <a16:creationId xmlns:a16="http://schemas.microsoft.com/office/drawing/2014/main" id="{170B4756-1C1B-FA4C-BE56-C5B53174E74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" y="886"/>
              <a:ext cx="681" cy="468"/>
              <a:chOff x="42" y="886"/>
              <a:chExt cx="681" cy="468"/>
            </a:xfrm>
          </p:grpSpPr>
          <p:grpSp>
            <p:nvGrpSpPr>
              <p:cNvPr id="1384" name="Group 55">
                <a:extLst>
                  <a:ext uri="{FF2B5EF4-FFF2-40B4-BE49-F238E27FC236}">
                    <a16:creationId xmlns:a16="http://schemas.microsoft.com/office/drawing/2014/main" id="{158AD155-91D9-8746-B26B-44DF570C833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8" y="886"/>
                <a:ext cx="397" cy="154"/>
                <a:chOff x="740" y="3209"/>
                <a:chExt cx="397" cy="154"/>
              </a:xfrm>
            </p:grpSpPr>
            <p:grpSp>
              <p:nvGrpSpPr>
                <p:cNvPr id="1409" name="Group 56">
                  <a:extLst>
                    <a:ext uri="{FF2B5EF4-FFF2-40B4-BE49-F238E27FC236}">
                      <a16:creationId xmlns:a16="http://schemas.microsoft.com/office/drawing/2014/main" id="{022CBD0E-FD62-DF4F-918D-BEF120E07F5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794" y="3209"/>
                  <a:ext cx="343" cy="154"/>
                  <a:chOff x="844" y="3337"/>
                  <a:chExt cx="343" cy="154"/>
                </a:xfrm>
              </p:grpSpPr>
              <p:sp>
                <p:nvSpPr>
                  <p:cNvPr id="1412" name="Rectangle 57">
                    <a:extLst>
                      <a:ext uri="{FF2B5EF4-FFF2-40B4-BE49-F238E27FC236}">
                        <a16:creationId xmlns:a16="http://schemas.microsoft.com/office/drawing/2014/main" id="{13FCEBF7-0D42-0047-B009-0CE916D9415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413" name="Text Box 58">
                    <a:extLst>
                      <a:ext uri="{FF2B5EF4-FFF2-40B4-BE49-F238E27FC236}">
                        <a16:creationId xmlns:a16="http://schemas.microsoft.com/office/drawing/2014/main" id="{5F0D413F-7D55-814C-931F-A524E4DB1FFD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43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rPr>
                      <a:t>DHCP</a:t>
                    </a:r>
                  </a:p>
                </p:txBody>
              </p:sp>
            </p:grpSp>
            <p:sp>
              <p:nvSpPr>
                <p:cNvPr id="1410" name="Rectangle 59">
                  <a:extLst>
                    <a:ext uri="{FF2B5EF4-FFF2-40B4-BE49-F238E27FC236}">
                      <a16:creationId xmlns:a16="http://schemas.microsoft.com/office/drawing/2014/main" id="{15D7051B-940C-384C-B172-5ABD896F7C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50" y="3244"/>
                  <a:ext cx="88" cy="82"/>
                </a:xfrm>
                <a:prstGeom prst="rect">
                  <a:avLst/>
                </a:prstGeom>
                <a:solidFill>
                  <a:srgbClr val="00CC99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411" name="Rectangle 60">
                  <a:extLst>
                    <a:ext uri="{FF2B5EF4-FFF2-40B4-BE49-F238E27FC236}">
                      <a16:creationId xmlns:a16="http://schemas.microsoft.com/office/drawing/2014/main" id="{3FE3CD03-0639-E04F-8E4A-4707678B308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40" y="3238"/>
                  <a:ext cx="354" cy="94"/>
                </a:xfrm>
                <a:prstGeom prst="rect">
                  <a:avLst/>
                </a:prstGeom>
                <a:noFill/>
                <a:ln w="9525">
                  <a:solidFill>
                    <a:srgbClr val="00CC99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grpSp>
            <p:nvGrpSpPr>
              <p:cNvPr id="1385" name="Group 61">
                <a:extLst>
                  <a:ext uri="{FF2B5EF4-FFF2-40B4-BE49-F238E27FC236}">
                    <a16:creationId xmlns:a16="http://schemas.microsoft.com/office/drawing/2014/main" id="{6013BA1D-3CD3-1F47-AD9B-3D59A9DDE8B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8" y="1034"/>
                <a:ext cx="397" cy="154"/>
                <a:chOff x="836" y="3305"/>
                <a:chExt cx="397" cy="154"/>
              </a:xfrm>
            </p:grpSpPr>
            <p:grpSp>
              <p:nvGrpSpPr>
                <p:cNvPr id="1403" name="Group 62">
                  <a:extLst>
                    <a:ext uri="{FF2B5EF4-FFF2-40B4-BE49-F238E27FC236}">
                      <a16:creationId xmlns:a16="http://schemas.microsoft.com/office/drawing/2014/main" id="{6CEF2A75-681B-8C4C-955C-38E74A0C84E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90" y="3305"/>
                  <a:ext cx="343" cy="154"/>
                  <a:chOff x="844" y="3337"/>
                  <a:chExt cx="343" cy="154"/>
                </a:xfrm>
              </p:grpSpPr>
              <p:sp>
                <p:nvSpPr>
                  <p:cNvPr id="1407" name="Rectangle 63">
                    <a:extLst>
                      <a:ext uri="{FF2B5EF4-FFF2-40B4-BE49-F238E27FC236}">
                        <a16:creationId xmlns:a16="http://schemas.microsoft.com/office/drawing/2014/main" id="{DBE6CEFE-5986-FC41-BD88-53508D80B70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408" name="Text Box 64">
                    <a:extLst>
                      <a:ext uri="{FF2B5EF4-FFF2-40B4-BE49-F238E27FC236}">
                        <a16:creationId xmlns:a16="http://schemas.microsoft.com/office/drawing/2014/main" id="{F873FD65-9277-9F48-B366-2CA149BAA44B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43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rPr>
                      <a:t>DHCP</a:t>
                    </a:r>
                  </a:p>
                </p:txBody>
              </p:sp>
            </p:grpSp>
            <p:grpSp>
              <p:nvGrpSpPr>
                <p:cNvPr id="1404" name="Group 65">
                  <a:extLst>
                    <a:ext uri="{FF2B5EF4-FFF2-40B4-BE49-F238E27FC236}">
                      <a16:creationId xmlns:a16="http://schemas.microsoft.com/office/drawing/2014/main" id="{5F0D09C2-937B-BE4D-8632-466777C6F956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36" y="3334"/>
                  <a:ext cx="354" cy="94"/>
                  <a:chOff x="836" y="3334"/>
                  <a:chExt cx="354" cy="94"/>
                </a:xfrm>
              </p:grpSpPr>
              <p:sp>
                <p:nvSpPr>
                  <p:cNvPr id="1405" name="Rectangle 66">
                    <a:extLst>
                      <a:ext uri="{FF2B5EF4-FFF2-40B4-BE49-F238E27FC236}">
                        <a16:creationId xmlns:a16="http://schemas.microsoft.com/office/drawing/2014/main" id="{A234A500-4F4E-8347-BC11-C205D6D4264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6" y="3340"/>
                    <a:ext cx="88" cy="82"/>
                  </a:xfrm>
                  <a:prstGeom prst="rect">
                    <a:avLst/>
                  </a:prstGeom>
                  <a:solidFill>
                    <a:srgbClr val="00CC99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406" name="Rectangle 67">
                    <a:extLst>
                      <a:ext uri="{FF2B5EF4-FFF2-40B4-BE49-F238E27FC236}">
                        <a16:creationId xmlns:a16="http://schemas.microsoft.com/office/drawing/2014/main" id="{34061CA1-83C1-0845-AC89-87EDF10EADC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36" y="3334"/>
                    <a:ext cx="354" cy="94"/>
                  </a:xfrm>
                  <a:prstGeom prst="rect">
                    <a:avLst/>
                  </a:prstGeom>
                  <a:noFill/>
                  <a:ln w="9525">
                    <a:solidFill>
                      <a:srgbClr val="00CC99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386" name="Group 68">
                <a:extLst>
                  <a:ext uri="{FF2B5EF4-FFF2-40B4-BE49-F238E27FC236}">
                    <a16:creationId xmlns:a16="http://schemas.microsoft.com/office/drawing/2014/main" id="{C84BC621-1C3C-0B4B-853A-68B80390C1C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65" y="1054"/>
                <a:ext cx="480" cy="112"/>
                <a:chOff x="627" y="3377"/>
                <a:chExt cx="480" cy="112"/>
              </a:xfrm>
            </p:grpSpPr>
            <p:sp>
              <p:nvSpPr>
                <p:cNvPr id="1401" name="Rectangle 69">
                  <a:extLst>
                    <a:ext uri="{FF2B5EF4-FFF2-40B4-BE49-F238E27FC236}">
                      <a16:creationId xmlns:a16="http://schemas.microsoft.com/office/drawing/2014/main" id="{D7F39EAB-B71F-7A48-AD96-C7BBDD18C31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6" y="3388"/>
                  <a:ext cx="96" cy="93"/>
                </a:xfrm>
                <a:prstGeom prst="rect">
                  <a:avLst/>
                </a:prstGeom>
                <a:solidFill>
                  <a:srgbClr val="3333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402" name="Rectangle 70">
                  <a:extLst>
                    <a:ext uri="{FF2B5EF4-FFF2-40B4-BE49-F238E27FC236}">
                      <a16:creationId xmlns:a16="http://schemas.microsoft.com/office/drawing/2014/main" id="{F08D33AF-49EF-434E-A68B-C96EC0C0005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3377"/>
                  <a:ext cx="480" cy="112"/>
                </a:xfrm>
                <a:prstGeom prst="rect">
                  <a:avLst/>
                </a:prstGeom>
                <a:noFill/>
                <a:ln w="9525">
                  <a:solidFill>
                    <a:srgbClr val="3333CC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grpSp>
            <p:nvGrpSpPr>
              <p:cNvPr id="1387" name="Group 71">
                <a:extLst>
                  <a:ext uri="{FF2B5EF4-FFF2-40B4-BE49-F238E27FC236}">
                    <a16:creationId xmlns:a16="http://schemas.microsoft.com/office/drawing/2014/main" id="{04899703-36DD-3748-90C7-050D5E98027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2" y="1200"/>
                <a:ext cx="681" cy="154"/>
                <a:chOff x="504" y="3523"/>
                <a:chExt cx="681" cy="154"/>
              </a:xfrm>
            </p:grpSpPr>
            <p:grpSp>
              <p:nvGrpSpPr>
                <p:cNvPr id="1388" name="Group 72">
                  <a:extLst>
                    <a:ext uri="{FF2B5EF4-FFF2-40B4-BE49-F238E27FC236}">
                      <a16:creationId xmlns:a16="http://schemas.microsoft.com/office/drawing/2014/main" id="{7E58F00D-1CE7-8A4D-B79A-55437660903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23" y="3523"/>
                  <a:ext cx="510" cy="154"/>
                  <a:chOff x="723" y="3453"/>
                  <a:chExt cx="510" cy="154"/>
                </a:xfrm>
              </p:grpSpPr>
              <p:grpSp>
                <p:nvGrpSpPr>
                  <p:cNvPr id="1392" name="Group 73">
                    <a:extLst>
                      <a:ext uri="{FF2B5EF4-FFF2-40B4-BE49-F238E27FC236}">
                        <a16:creationId xmlns:a16="http://schemas.microsoft.com/office/drawing/2014/main" id="{47FB9C51-9E8B-C54D-8BC2-06F3F7531D2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36" y="3453"/>
                    <a:ext cx="397" cy="154"/>
                    <a:chOff x="836" y="3305"/>
                    <a:chExt cx="397" cy="154"/>
                  </a:xfrm>
                </p:grpSpPr>
                <p:grpSp>
                  <p:nvGrpSpPr>
                    <p:cNvPr id="1395" name="Group 74">
                      <a:extLst>
                        <a:ext uri="{FF2B5EF4-FFF2-40B4-BE49-F238E27FC236}">
                          <a16:creationId xmlns:a16="http://schemas.microsoft.com/office/drawing/2014/main" id="{48D2FA83-60D9-974D-AE72-512FA05C5F12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90" y="3305"/>
                      <a:ext cx="343" cy="154"/>
                      <a:chOff x="844" y="3337"/>
                      <a:chExt cx="343" cy="154"/>
                    </a:xfrm>
                  </p:grpSpPr>
                  <p:sp>
                    <p:nvSpPr>
                      <p:cNvPr id="1399" name="Rectangle 75">
                        <a:extLst>
                          <a:ext uri="{FF2B5EF4-FFF2-40B4-BE49-F238E27FC236}">
                            <a16:creationId xmlns:a16="http://schemas.microsoft.com/office/drawing/2014/main" id="{C706B9B5-94D1-6A44-BF66-EAAFDF0847F3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89" y="3370"/>
                        <a:ext cx="245" cy="86"/>
                      </a:xfrm>
                      <a:prstGeom prst="rect">
                        <a:avLst/>
                      </a:prstGeom>
                      <a:solidFill>
                        <a:srgbClr val="FF0000"/>
                      </a:solidFill>
                      <a:ln w="9525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</p:spPr>
                    <p:txBody>
                      <a:bodyPr wrap="none" anchor="ctr"/>
                      <a:lstStyle>
                        <a:lvl1pPr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1pPr>
                        <a:lvl2pPr marL="742950" indent="-28575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2pPr>
                        <a:lvl3pPr marL="11430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3pPr>
                        <a:lvl4pPr marL="16002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4pPr>
                        <a:lvl5pPr marL="20574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5pPr>
                        <a:lvl6pPr marL="25146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6pPr>
                        <a:lvl7pPr marL="29718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7pPr>
                        <a:lvl8pPr marL="34290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8pPr>
                        <a:lvl9pPr marL="38862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9pPr>
                      </a:lstStyle>
                      <a:p>
                        <a:pPr marL="0" marR="0" lvl="0" indent="0" algn="l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+mn-cs"/>
                        </a:endParaRPr>
                      </a:p>
                    </p:txBody>
                  </p:sp>
                  <p:sp>
                    <p:nvSpPr>
                      <p:cNvPr id="1400" name="Text Box 76">
                        <a:extLst>
                          <a:ext uri="{FF2B5EF4-FFF2-40B4-BE49-F238E27FC236}">
                            <a16:creationId xmlns:a16="http://schemas.microsoft.com/office/drawing/2014/main" id="{8E295886-4BD5-BF47-9ED6-1EEA0855CE3B}"/>
                          </a:ext>
                        </a:extLst>
                      </p:cNvPr>
                      <p:cNvSpPr txBox="1">
                        <a:spLocks noChangeArrowheads="1"/>
                      </p:cNvSpPr>
                      <p:nvPr/>
                    </p:nvSpPr>
                    <p:spPr bwMode="auto">
                      <a:xfrm>
                        <a:off x="844" y="3337"/>
                        <a:ext cx="343" cy="15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wrap="none">
                        <a:spAutoFit/>
                      </a:bodyPr>
                      <a:lstStyle>
                        <a:lvl1pPr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1pPr>
                        <a:lvl2pPr marL="742950" indent="-28575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2pPr>
                        <a:lvl3pPr marL="11430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3pPr>
                        <a:lvl4pPr marL="16002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4pPr>
                        <a:lvl5pPr marL="20574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5pPr>
                        <a:lvl6pPr marL="25146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6pPr>
                        <a:lvl7pPr marL="29718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7pPr>
                        <a:lvl8pPr marL="34290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8pPr>
                        <a:lvl9pPr marL="38862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9pPr>
                      </a:lstStyle>
                      <a:p>
                        <a:pPr marL="0" marR="0" lvl="0" indent="0" algn="l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en-US" sz="10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 panose="020B0604020202020204" pitchFamily="34" charset="0"/>
                            <a:ea typeface="ＭＳ Ｐゴシック" panose="020B0600070205080204" pitchFamily="34" charset="-128"/>
                            <a:cs typeface="+mn-cs"/>
                          </a:rPr>
                          <a:t>DHCP</a:t>
                        </a:r>
                      </a:p>
                    </p:txBody>
                  </p:sp>
                </p:grpSp>
                <p:grpSp>
                  <p:nvGrpSpPr>
                    <p:cNvPr id="1396" name="Group 77">
                      <a:extLst>
                        <a:ext uri="{FF2B5EF4-FFF2-40B4-BE49-F238E27FC236}">
                          <a16:creationId xmlns:a16="http://schemas.microsoft.com/office/drawing/2014/main" id="{85E5888E-ACDE-A048-AB52-2E52B5C83246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36" y="3334"/>
                      <a:ext cx="354" cy="94"/>
                      <a:chOff x="836" y="3334"/>
                      <a:chExt cx="354" cy="94"/>
                    </a:xfrm>
                  </p:grpSpPr>
                  <p:sp>
                    <p:nvSpPr>
                      <p:cNvPr id="1397" name="Rectangle 78">
                        <a:extLst>
                          <a:ext uri="{FF2B5EF4-FFF2-40B4-BE49-F238E27FC236}">
                            <a16:creationId xmlns:a16="http://schemas.microsoft.com/office/drawing/2014/main" id="{82615A2A-BF17-5548-83C3-E32578EFC521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46" y="3340"/>
                        <a:ext cx="88" cy="82"/>
                      </a:xfrm>
                      <a:prstGeom prst="rect">
                        <a:avLst/>
                      </a:prstGeom>
                      <a:solidFill>
                        <a:srgbClr val="00CC99"/>
                      </a:solidFill>
                      <a:ln w="9525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</p:spPr>
                    <p:txBody>
                      <a:bodyPr wrap="none" anchor="ctr"/>
                      <a:lstStyle>
                        <a:lvl1pPr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1pPr>
                        <a:lvl2pPr marL="742950" indent="-28575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2pPr>
                        <a:lvl3pPr marL="11430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3pPr>
                        <a:lvl4pPr marL="16002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4pPr>
                        <a:lvl5pPr marL="20574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5pPr>
                        <a:lvl6pPr marL="25146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6pPr>
                        <a:lvl7pPr marL="29718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7pPr>
                        <a:lvl8pPr marL="34290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8pPr>
                        <a:lvl9pPr marL="38862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9pPr>
                      </a:lstStyle>
                      <a:p>
                        <a:pPr marL="0" marR="0" lvl="0" indent="0" algn="l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+mn-cs"/>
                        </a:endParaRPr>
                      </a:p>
                    </p:txBody>
                  </p:sp>
                  <p:sp>
                    <p:nvSpPr>
                      <p:cNvPr id="1398" name="Rectangle 79">
                        <a:extLst>
                          <a:ext uri="{FF2B5EF4-FFF2-40B4-BE49-F238E27FC236}">
                            <a16:creationId xmlns:a16="http://schemas.microsoft.com/office/drawing/2014/main" id="{ABFA8DCD-5499-B64E-8686-262B4971AC6B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36" y="3334"/>
                        <a:ext cx="354" cy="94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rgbClr val="00CC99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  <p:txBody>
                      <a:bodyPr wrap="none" anchor="ctr"/>
                      <a:lstStyle>
                        <a:lvl1pPr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1pPr>
                        <a:lvl2pPr marL="742950" indent="-28575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2pPr>
                        <a:lvl3pPr marL="11430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3pPr>
                        <a:lvl4pPr marL="16002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4pPr>
                        <a:lvl5pPr marL="20574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5pPr>
                        <a:lvl6pPr marL="25146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6pPr>
                        <a:lvl7pPr marL="29718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7pPr>
                        <a:lvl8pPr marL="34290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8pPr>
                        <a:lvl9pPr marL="38862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9pPr>
                      </a:lstStyle>
                      <a:p>
                        <a:pPr marL="0" marR="0" lvl="0" indent="0" algn="l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+mn-cs"/>
                        </a:endParaRPr>
                      </a:p>
                    </p:txBody>
                  </p:sp>
                </p:grpSp>
              </p:grpSp>
              <p:sp>
                <p:nvSpPr>
                  <p:cNvPr id="1393" name="Rectangle 80">
                    <a:extLst>
                      <a:ext uri="{FF2B5EF4-FFF2-40B4-BE49-F238E27FC236}">
                        <a16:creationId xmlns:a16="http://schemas.microsoft.com/office/drawing/2014/main" id="{015FD140-4F4A-084B-9FD6-3D1462B6F25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32" y="3484"/>
                    <a:ext cx="96" cy="93"/>
                  </a:xfrm>
                  <a:prstGeom prst="rect">
                    <a:avLst/>
                  </a:prstGeom>
                  <a:solidFill>
                    <a:srgbClr val="3333C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394" name="Rectangle 81">
                    <a:extLst>
                      <a:ext uri="{FF2B5EF4-FFF2-40B4-BE49-F238E27FC236}">
                        <a16:creationId xmlns:a16="http://schemas.microsoft.com/office/drawing/2014/main" id="{CD85327C-6314-844B-BBE0-5A87CB5E5DE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23" y="3473"/>
                    <a:ext cx="480" cy="112"/>
                  </a:xfrm>
                  <a:prstGeom prst="rect">
                    <a:avLst/>
                  </a:prstGeom>
                  <a:noFill/>
                  <a:ln w="9525">
                    <a:solidFill>
                      <a:srgbClr val="3333CC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1389" name="Rectangle 82">
                  <a:extLst>
                    <a:ext uri="{FF2B5EF4-FFF2-40B4-BE49-F238E27FC236}">
                      <a16:creationId xmlns:a16="http://schemas.microsoft.com/office/drawing/2014/main" id="{9F39B614-10F1-774F-B244-ABEBE76703B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7" y="3545"/>
                  <a:ext cx="94" cy="10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390" name="Rectangle 83">
                  <a:extLst>
                    <a:ext uri="{FF2B5EF4-FFF2-40B4-BE49-F238E27FC236}">
                      <a16:creationId xmlns:a16="http://schemas.microsoft.com/office/drawing/2014/main" id="{BAC1E200-588A-7740-8C26-1A0629345FF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15" y="3544"/>
                  <a:ext cx="60" cy="10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391" name="Rectangle 84">
                  <a:extLst>
                    <a:ext uri="{FF2B5EF4-FFF2-40B4-BE49-F238E27FC236}">
                      <a16:creationId xmlns:a16="http://schemas.microsoft.com/office/drawing/2014/main" id="{35F06EAB-82D2-C44A-A22C-E5918BD89C2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4" y="3529"/>
                  <a:ext cx="681" cy="138"/>
                </a:xfrm>
                <a:prstGeom prst="rect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</p:grpSp>
        <p:sp>
          <p:nvSpPr>
            <p:cNvPr id="1383" name="AutoShape 85">
              <a:extLst>
                <a:ext uri="{FF2B5EF4-FFF2-40B4-BE49-F238E27FC236}">
                  <a16:creationId xmlns:a16="http://schemas.microsoft.com/office/drawing/2014/main" id="{18F6CCEB-1F89-1545-BB6F-0DB94AEE14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" y="744"/>
              <a:ext cx="240" cy="735"/>
            </a:xfrm>
            <a:prstGeom prst="downArrow">
              <a:avLst>
                <a:gd name="adj1" fmla="val 54167"/>
                <a:gd name="adj2" fmla="val 49170"/>
              </a:avLst>
            </a:prstGeom>
            <a:gradFill rotWithShape="1">
              <a:gsLst>
                <a:gs pos="0">
                  <a:srgbClr val="FF0000">
                    <a:alpha val="25000"/>
                  </a:srgbClr>
                </a:gs>
                <a:gs pos="100000">
                  <a:srgbClr val="FF0000">
                    <a:alpha val="25000"/>
                  </a:srgbClr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414" name="Group 86">
            <a:extLst>
              <a:ext uri="{FF2B5EF4-FFF2-40B4-BE49-F238E27FC236}">
                <a16:creationId xmlns:a16="http://schemas.microsoft.com/office/drawing/2014/main" id="{1121707D-6A2B-FD4D-8EA2-98FA9D7539B1}"/>
              </a:ext>
            </a:extLst>
          </p:cNvPr>
          <p:cNvGrpSpPr>
            <a:grpSpLocks/>
          </p:cNvGrpSpPr>
          <p:nvPr/>
        </p:nvGrpSpPr>
        <p:grpSpPr bwMode="auto">
          <a:xfrm>
            <a:off x="1543545" y="4795058"/>
            <a:ext cx="1081087" cy="244475"/>
            <a:chOff x="504" y="3523"/>
            <a:chExt cx="681" cy="154"/>
          </a:xfrm>
        </p:grpSpPr>
        <p:grpSp>
          <p:nvGrpSpPr>
            <p:cNvPr id="1415" name="Group 87">
              <a:extLst>
                <a:ext uri="{FF2B5EF4-FFF2-40B4-BE49-F238E27FC236}">
                  <a16:creationId xmlns:a16="http://schemas.microsoft.com/office/drawing/2014/main" id="{A2C1DB06-344A-F84A-8733-AFC4DAEEE2B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3" y="3523"/>
              <a:ext cx="510" cy="154"/>
              <a:chOff x="723" y="3453"/>
              <a:chExt cx="510" cy="154"/>
            </a:xfrm>
          </p:grpSpPr>
          <p:grpSp>
            <p:nvGrpSpPr>
              <p:cNvPr id="1419" name="Group 88">
                <a:extLst>
                  <a:ext uri="{FF2B5EF4-FFF2-40B4-BE49-F238E27FC236}">
                    <a16:creationId xmlns:a16="http://schemas.microsoft.com/office/drawing/2014/main" id="{1312DEFD-37D9-EE4B-A6D8-BD394BBA836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36" y="3453"/>
                <a:ext cx="397" cy="154"/>
                <a:chOff x="836" y="3305"/>
                <a:chExt cx="397" cy="154"/>
              </a:xfrm>
            </p:grpSpPr>
            <p:grpSp>
              <p:nvGrpSpPr>
                <p:cNvPr id="1422" name="Group 89">
                  <a:extLst>
                    <a:ext uri="{FF2B5EF4-FFF2-40B4-BE49-F238E27FC236}">
                      <a16:creationId xmlns:a16="http://schemas.microsoft.com/office/drawing/2014/main" id="{AEB25500-68E5-0242-9D77-3AB45794292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90" y="3305"/>
                  <a:ext cx="343" cy="154"/>
                  <a:chOff x="844" y="3337"/>
                  <a:chExt cx="343" cy="154"/>
                </a:xfrm>
              </p:grpSpPr>
              <p:sp>
                <p:nvSpPr>
                  <p:cNvPr id="1426" name="Rectangle 90">
                    <a:extLst>
                      <a:ext uri="{FF2B5EF4-FFF2-40B4-BE49-F238E27FC236}">
                        <a16:creationId xmlns:a16="http://schemas.microsoft.com/office/drawing/2014/main" id="{CB0F42B1-EC5C-574D-9996-8915E9E894E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427" name="Text Box 91">
                    <a:extLst>
                      <a:ext uri="{FF2B5EF4-FFF2-40B4-BE49-F238E27FC236}">
                        <a16:creationId xmlns:a16="http://schemas.microsoft.com/office/drawing/2014/main" id="{6165BC0B-3830-4148-A011-D65290E5C6BF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43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rPr>
                      <a:t>DHCP</a:t>
                    </a:r>
                  </a:p>
                </p:txBody>
              </p:sp>
            </p:grpSp>
            <p:grpSp>
              <p:nvGrpSpPr>
                <p:cNvPr id="1423" name="Group 92">
                  <a:extLst>
                    <a:ext uri="{FF2B5EF4-FFF2-40B4-BE49-F238E27FC236}">
                      <a16:creationId xmlns:a16="http://schemas.microsoft.com/office/drawing/2014/main" id="{B01FA0AD-A461-A44D-B4B2-0EDADF7B1DA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36" y="3334"/>
                  <a:ext cx="354" cy="94"/>
                  <a:chOff x="836" y="3334"/>
                  <a:chExt cx="354" cy="94"/>
                </a:xfrm>
              </p:grpSpPr>
              <p:sp>
                <p:nvSpPr>
                  <p:cNvPr id="1424" name="Rectangle 93">
                    <a:extLst>
                      <a:ext uri="{FF2B5EF4-FFF2-40B4-BE49-F238E27FC236}">
                        <a16:creationId xmlns:a16="http://schemas.microsoft.com/office/drawing/2014/main" id="{4D064722-2CBE-3641-B55B-92EDAA8C22B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6" y="3340"/>
                    <a:ext cx="88" cy="82"/>
                  </a:xfrm>
                  <a:prstGeom prst="rect">
                    <a:avLst/>
                  </a:prstGeom>
                  <a:solidFill>
                    <a:srgbClr val="00CC99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425" name="Rectangle 94">
                    <a:extLst>
                      <a:ext uri="{FF2B5EF4-FFF2-40B4-BE49-F238E27FC236}">
                        <a16:creationId xmlns:a16="http://schemas.microsoft.com/office/drawing/2014/main" id="{F1511B9F-2E7C-3340-9B5D-715334B1E14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36" y="3334"/>
                    <a:ext cx="354" cy="94"/>
                  </a:xfrm>
                  <a:prstGeom prst="rect">
                    <a:avLst/>
                  </a:prstGeom>
                  <a:noFill/>
                  <a:ln w="9525">
                    <a:solidFill>
                      <a:srgbClr val="00CC99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</p:grpSp>
          <p:sp>
            <p:nvSpPr>
              <p:cNvPr id="1420" name="Rectangle 95">
                <a:extLst>
                  <a:ext uri="{FF2B5EF4-FFF2-40B4-BE49-F238E27FC236}">
                    <a16:creationId xmlns:a16="http://schemas.microsoft.com/office/drawing/2014/main" id="{41BCDDA4-7173-A74D-8FA7-8C15DAE227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2" y="3484"/>
                <a:ext cx="96" cy="93"/>
              </a:xfrm>
              <a:prstGeom prst="rect">
                <a:avLst/>
              </a:prstGeom>
              <a:solidFill>
                <a:srgbClr val="3333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421" name="Rectangle 96">
                <a:extLst>
                  <a:ext uri="{FF2B5EF4-FFF2-40B4-BE49-F238E27FC236}">
                    <a16:creationId xmlns:a16="http://schemas.microsoft.com/office/drawing/2014/main" id="{A5C31A2B-EA68-F74D-B78C-D518F2DD9D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" y="3473"/>
                <a:ext cx="480" cy="112"/>
              </a:xfrm>
              <a:prstGeom prst="rect">
                <a:avLst/>
              </a:prstGeom>
              <a:noFill/>
              <a:ln w="9525">
                <a:solidFill>
                  <a:srgbClr val="3333CC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416" name="Rectangle 97">
              <a:extLst>
                <a:ext uri="{FF2B5EF4-FFF2-40B4-BE49-F238E27FC236}">
                  <a16:creationId xmlns:a16="http://schemas.microsoft.com/office/drawing/2014/main" id="{45277660-2427-0E41-B8FB-470007D3DD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" y="3545"/>
              <a:ext cx="94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17" name="Rectangle 98">
              <a:extLst>
                <a:ext uri="{FF2B5EF4-FFF2-40B4-BE49-F238E27FC236}">
                  <a16:creationId xmlns:a16="http://schemas.microsoft.com/office/drawing/2014/main" id="{A8CCFB6D-51C0-524A-A7B0-AA5FCE9A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5" y="3544"/>
              <a:ext cx="60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18" name="Rectangle 99">
              <a:extLst>
                <a:ext uri="{FF2B5EF4-FFF2-40B4-BE49-F238E27FC236}">
                  <a16:creationId xmlns:a16="http://schemas.microsoft.com/office/drawing/2014/main" id="{7F631B2E-9741-3944-A05C-0F55FF8306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4" y="3529"/>
              <a:ext cx="681" cy="13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428" name="Group 100">
            <a:extLst>
              <a:ext uri="{FF2B5EF4-FFF2-40B4-BE49-F238E27FC236}">
                <a16:creationId xmlns:a16="http://schemas.microsoft.com/office/drawing/2014/main" id="{ADC383E7-C8CF-9D44-A628-045BE938429B}"/>
              </a:ext>
            </a:extLst>
          </p:cNvPr>
          <p:cNvGrpSpPr>
            <a:grpSpLocks/>
          </p:cNvGrpSpPr>
          <p:nvPr/>
        </p:nvGrpSpPr>
        <p:grpSpPr bwMode="auto">
          <a:xfrm>
            <a:off x="2572245" y="3626658"/>
            <a:ext cx="1316037" cy="1314450"/>
            <a:chOff x="931" y="1941"/>
            <a:chExt cx="829" cy="828"/>
          </a:xfrm>
        </p:grpSpPr>
        <p:sp>
          <p:nvSpPr>
            <p:cNvPr id="1429" name="Freeform 101">
              <a:extLst>
                <a:ext uri="{FF2B5EF4-FFF2-40B4-BE49-F238E27FC236}">
                  <a16:creationId xmlns:a16="http://schemas.microsoft.com/office/drawing/2014/main" id="{25A378C0-55B4-C94D-A623-59A8EB7F0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4" y="1965"/>
              <a:ext cx="336" cy="801"/>
            </a:xfrm>
            <a:custGeom>
              <a:avLst/>
              <a:gdLst>
                <a:gd name="T0" fmla="*/ 1 w 551"/>
                <a:gd name="T1" fmla="*/ 0 h 801"/>
                <a:gd name="T2" fmla="*/ 1 w 551"/>
                <a:gd name="T3" fmla="*/ 402 h 801"/>
                <a:gd name="T4" fmla="*/ 1 w 551"/>
                <a:gd name="T5" fmla="*/ 801 h 801"/>
                <a:gd name="T6" fmla="*/ 1 w 551"/>
                <a:gd name="T7" fmla="*/ 535 h 801"/>
                <a:gd name="T8" fmla="*/ 0 w 551"/>
                <a:gd name="T9" fmla="*/ 371 h 801"/>
                <a:gd name="T10" fmla="*/ 1 w 551"/>
                <a:gd name="T11" fmla="*/ 0 h 80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51"/>
                <a:gd name="T19" fmla="*/ 0 h 801"/>
                <a:gd name="T20" fmla="*/ 551 w 551"/>
                <a:gd name="T21" fmla="*/ 801 h 80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51" h="801">
                  <a:moveTo>
                    <a:pt x="14" y="0"/>
                  </a:moveTo>
                  <a:lnTo>
                    <a:pt x="551" y="402"/>
                  </a:lnTo>
                  <a:lnTo>
                    <a:pt x="6" y="801"/>
                  </a:lnTo>
                  <a:lnTo>
                    <a:pt x="13" y="535"/>
                  </a:lnTo>
                  <a:lnTo>
                    <a:pt x="0" y="371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65999"/>
                  </a:srgbClr>
                </a:gs>
                <a:gs pos="100000">
                  <a:srgbClr val="000099">
                    <a:alpha val="65999"/>
                  </a:srgbClr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430" name="Group 102">
              <a:extLst>
                <a:ext uri="{FF2B5EF4-FFF2-40B4-BE49-F238E27FC236}">
                  <a16:creationId xmlns:a16="http://schemas.microsoft.com/office/drawing/2014/main" id="{9F804CDB-1EC2-BD48-82BF-534976C2A4B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31" y="1941"/>
              <a:ext cx="501" cy="828"/>
              <a:chOff x="569" y="2954"/>
              <a:chExt cx="501" cy="828"/>
            </a:xfrm>
          </p:grpSpPr>
          <p:sp>
            <p:nvSpPr>
              <p:cNvPr id="1431" name="Rectangle 103">
                <a:extLst>
                  <a:ext uri="{FF2B5EF4-FFF2-40B4-BE49-F238E27FC236}">
                    <a16:creationId xmlns:a16="http://schemas.microsoft.com/office/drawing/2014/main" id="{F5FF0A09-50BB-5A47-BC95-9E36D622C9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973"/>
                <a:ext cx="493" cy="79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432" name="Text Box 104">
                <a:extLst>
                  <a:ext uri="{FF2B5EF4-FFF2-40B4-BE49-F238E27FC236}">
                    <a16:creationId xmlns:a16="http://schemas.microsoft.com/office/drawing/2014/main" id="{983732BD-F5E1-A040-B8D1-C73DABEAF53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93" y="2954"/>
                <a:ext cx="477" cy="8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DHCP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UDP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IP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Eth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Phy</a:t>
                </a:r>
              </a:p>
            </p:txBody>
          </p:sp>
          <p:sp>
            <p:nvSpPr>
              <p:cNvPr id="1433" name="Line 105">
                <a:extLst>
                  <a:ext uri="{FF2B5EF4-FFF2-40B4-BE49-F238E27FC236}">
                    <a16:creationId xmlns:a16="http://schemas.microsoft.com/office/drawing/2014/main" id="{ABFD8491-C1C6-2548-A702-B2F9CB59E8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8" y="3130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434" name="Line 106">
                <a:extLst>
                  <a:ext uri="{FF2B5EF4-FFF2-40B4-BE49-F238E27FC236}">
                    <a16:creationId xmlns:a16="http://schemas.microsoft.com/office/drawing/2014/main" id="{21CDF7E2-6761-3C43-9832-7D888CA6E2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5" y="3289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435" name="Line 107">
                <a:extLst>
                  <a:ext uri="{FF2B5EF4-FFF2-40B4-BE49-F238E27FC236}">
                    <a16:creationId xmlns:a16="http://schemas.microsoft.com/office/drawing/2014/main" id="{D7B9C5E9-14E3-B44B-841F-C2912C7A4A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2" y="3448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436" name="Line 108">
                <a:extLst>
                  <a:ext uri="{FF2B5EF4-FFF2-40B4-BE49-F238E27FC236}">
                    <a16:creationId xmlns:a16="http://schemas.microsoft.com/office/drawing/2014/main" id="{47E7EAA2-A0DE-5D4C-8841-CCE69E2541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69" y="3607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</p:grpSp>
      <p:grpSp>
        <p:nvGrpSpPr>
          <p:cNvPr id="1437" name="Group 145">
            <a:extLst>
              <a:ext uri="{FF2B5EF4-FFF2-40B4-BE49-F238E27FC236}">
                <a16:creationId xmlns:a16="http://schemas.microsoft.com/office/drawing/2014/main" id="{EB3EB365-6337-534D-85A9-F5BF2F50279A}"/>
              </a:ext>
            </a:extLst>
          </p:cNvPr>
          <p:cNvGrpSpPr>
            <a:grpSpLocks/>
          </p:cNvGrpSpPr>
          <p:nvPr/>
        </p:nvGrpSpPr>
        <p:grpSpPr bwMode="auto">
          <a:xfrm>
            <a:off x="1897557" y="3734608"/>
            <a:ext cx="544513" cy="244475"/>
            <a:chOff x="844" y="3337"/>
            <a:chExt cx="343" cy="154"/>
          </a:xfrm>
        </p:grpSpPr>
        <p:sp>
          <p:nvSpPr>
            <p:cNvPr id="1438" name="Rectangle 146">
              <a:extLst>
                <a:ext uri="{FF2B5EF4-FFF2-40B4-BE49-F238E27FC236}">
                  <a16:creationId xmlns:a16="http://schemas.microsoft.com/office/drawing/2014/main" id="{C1EDFB31-2B54-7F4B-B7B3-2B74EB1F1B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9" y="3370"/>
              <a:ext cx="245" cy="86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39" name="Text Box 147">
              <a:extLst>
                <a:ext uri="{FF2B5EF4-FFF2-40B4-BE49-F238E27FC236}">
                  <a16:creationId xmlns:a16="http://schemas.microsoft.com/office/drawing/2014/main" id="{26739997-45D8-6E4B-A423-C6DCAC5970F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4" y="3337"/>
              <a:ext cx="343" cy="1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DHCP</a:t>
              </a:r>
            </a:p>
          </p:txBody>
        </p:sp>
      </p:grpSp>
      <p:grpSp>
        <p:nvGrpSpPr>
          <p:cNvPr id="1440" name="Group 44">
            <a:extLst>
              <a:ext uri="{FF2B5EF4-FFF2-40B4-BE49-F238E27FC236}">
                <a16:creationId xmlns:a16="http://schemas.microsoft.com/office/drawing/2014/main" id="{5E864C9E-2FFD-CA43-B79D-BEBA724A7561}"/>
              </a:ext>
            </a:extLst>
          </p:cNvPr>
          <p:cNvGrpSpPr>
            <a:grpSpLocks/>
          </p:cNvGrpSpPr>
          <p:nvPr/>
        </p:nvGrpSpPr>
        <p:grpSpPr bwMode="auto">
          <a:xfrm>
            <a:off x="2289670" y="1637520"/>
            <a:ext cx="976312" cy="1460500"/>
            <a:chOff x="651" y="681"/>
            <a:chExt cx="615" cy="920"/>
          </a:xfrm>
        </p:grpSpPr>
        <p:sp>
          <p:nvSpPr>
            <p:cNvPr id="1441" name="Freeform 45">
              <a:extLst>
                <a:ext uri="{FF2B5EF4-FFF2-40B4-BE49-F238E27FC236}">
                  <a16:creationId xmlns:a16="http://schemas.microsoft.com/office/drawing/2014/main" id="{3296C3CB-ADF7-C543-8BF9-E52EC508CB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" y="698"/>
              <a:ext cx="604" cy="903"/>
            </a:xfrm>
            <a:custGeom>
              <a:avLst/>
              <a:gdLst>
                <a:gd name="T0" fmla="*/ 496 w 604"/>
                <a:gd name="T1" fmla="*/ 0 h 903"/>
                <a:gd name="T2" fmla="*/ 604 w 604"/>
                <a:gd name="T3" fmla="*/ 903 h 903"/>
                <a:gd name="T4" fmla="*/ 0 w 604"/>
                <a:gd name="T5" fmla="*/ 788 h 903"/>
                <a:gd name="T6" fmla="*/ 456 w 604"/>
                <a:gd name="T7" fmla="*/ 750 h 903"/>
                <a:gd name="T8" fmla="*/ 496 w 604"/>
                <a:gd name="T9" fmla="*/ 0 h 90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04"/>
                <a:gd name="T16" fmla="*/ 0 h 903"/>
                <a:gd name="T17" fmla="*/ 604 w 604"/>
                <a:gd name="T18" fmla="*/ 903 h 90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04" h="903">
                  <a:moveTo>
                    <a:pt x="496" y="0"/>
                  </a:moveTo>
                  <a:lnTo>
                    <a:pt x="604" y="903"/>
                  </a:lnTo>
                  <a:lnTo>
                    <a:pt x="0" y="788"/>
                  </a:lnTo>
                  <a:lnTo>
                    <a:pt x="456" y="750"/>
                  </a:lnTo>
                  <a:lnTo>
                    <a:pt x="496" y="0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65999"/>
                  </a:srgbClr>
                </a:gs>
                <a:gs pos="100000">
                  <a:srgbClr val="000099">
                    <a:alpha val="65999"/>
                  </a:srgbClr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442" name="Group 46">
              <a:extLst>
                <a:ext uri="{FF2B5EF4-FFF2-40B4-BE49-F238E27FC236}">
                  <a16:creationId xmlns:a16="http://schemas.microsoft.com/office/drawing/2014/main" id="{C9BF4AA6-9994-8F41-A05D-CBC5A1C1712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51" y="681"/>
              <a:ext cx="501" cy="828"/>
              <a:chOff x="569" y="2954"/>
              <a:chExt cx="501" cy="828"/>
            </a:xfrm>
          </p:grpSpPr>
          <p:sp>
            <p:nvSpPr>
              <p:cNvPr id="1443" name="Rectangle 47">
                <a:extLst>
                  <a:ext uri="{FF2B5EF4-FFF2-40B4-BE49-F238E27FC236}">
                    <a16:creationId xmlns:a16="http://schemas.microsoft.com/office/drawing/2014/main" id="{44C90133-F644-3144-9C8C-A31E26B376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973"/>
                <a:ext cx="493" cy="79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444" name="Text Box 48">
                <a:extLst>
                  <a:ext uri="{FF2B5EF4-FFF2-40B4-BE49-F238E27FC236}">
                    <a16:creationId xmlns:a16="http://schemas.microsoft.com/office/drawing/2014/main" id="{D1000159-7078-524B-ABE3-6A5E79D44D1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93" y="2954"/>
                <a:ext cx="477" cy="8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DHCP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UDP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IP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Eth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Phy</a:t>
                </a:r>
              </a:p>
            </p:txBody>
          </p:sp>
          <p:sp>
            <p:nvSpPr>
              <p:cNvPr id="1445" name="Line 49">
                <a:extLst>
                  <a:ext uri="{FF2B5EF4-FFF2-40B4-BE49-F238E27FC236}">
                    <a16:creationId xmlns:a16="http://schemas.microsoft.com/office/drawing/2014/main" id="{D2C8C2BD-FE00-FA4A-A35B-038AF71B3EB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8" y="3130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446" name="Line 50">
                <a:extLst>
                  <a:ext uri="{FF2B5EF4-FFF2-40B4-BE49-F238E27FC236}">
                    <a16:creationId xmlns:a16="http://schemas.microsoft.com/office/drawing/2014/main" id="{D202699A-F155-FF4E-87CC-CF23F4517C5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5" y="3289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447" name="Line 51">
                <a:extLst>
                  <a:ext uri="{FF2B5EF4-FFF2-40B4-BE49-F238E27FC236}">
                    <a16:creationId xmlns:a16="http://schemas.microsoft.com/office/drawing/2014/main" id="{6E937A07-7E1F-304E-B1B7-8202278EFA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2" y="3448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448" name="Line 52">
                <a:extLst>
                  <a:ext uri="{FF2B5EF4-FFF2-40B4-BE49-F238E27FC236}">
                    <a16:creationId xmlns:a16="http://schemas.microsoft.com/office/drawing/2014/main" id="{55F43419-46AF-8641-A8A6-FD4FF58142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69" y="3607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</p:grpSp>
      <p:grpSp>
        <p:nvGrpSpPr>
          <p:cNvPr id="1449" name="Group 109">
            <a:extLst>
              <a:ext uri="{FF2B5EF4-FFF2-40B4-BE49-F238E27FC236}">
                <a16:creationId xmlns:a16="http://schemas.microsoft.com/office/drawing/2014/main" id="{58FE9FE4-9009-F540-9B98-9736A8E284E0}"/>
              </a:ext>
            </a:extLst>
          </p:cNvPr>
          <p:cNvGrpSpPr>
            <a:grpSpLocks/>
          </p:cNvGrpSpPr>
          <p:nvPr/>
        </p:nvGrpSpPr>
        <p:grpSpPr bwMode="auto">
          <a:xfrm>
            <a:off x="1165720" y="1526395"/>
            <a:ext cx="1081087" cy="1217613"/>
            <a:chOff x="1404" y="3105"/>
            <a:chExt cx="681" cy="767"/>
          </a:xfrm>
        </p:grpSpPr>
        <p:grpSp>
          <p:nvGrpSpPr>
            <p:cNvPr id="1450" name="Group 110">
              <a:extLst>
                <a:ext uri="{FF2B5EF4-FFF2-40B4-BE49-F238E27FC236}">
                  <a16:creationId xmlns:a16="http://schemas.microsoft.com/office/drawing/2014/main" id="{CDAA7254-E209-2444-9E44-2A311BC72FC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04" y="3355"/>
              <a:ext cx="681" cy="468"/>
              <a:chOff x="42" y="886"/>
              <a:chExt cx="681" cy="468"/>
            </a:xfrm>
          </p:grpSpPr>
          <p:grpSp>
            <p:nvGrpSpPr>
              <p:cNvPr id="1455" name="Group 111">
                <a:extLst>
                  <a:ext uri="{FF2B5EF4-FFF2-40B4-BE49-F238E27FC236}">
                    <a16:creationId xmlns:a16="http://schemas.microsoft.com/office/drawing/2014/main" id="{7AA66DC0-034B-A34B-AAEF-041ADBFE2FB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8" y="886"/>
                <a:ext cx="397" cy="154"/>
                <a:chOff x="740" y="3209"/>
                <a:chExt cx="397" cy="154"/>
              </a:xfrm>
            </p:grpSpPr>
            <p:grpSp>
              <p:nvGrpSpPr>
                <p:cNvPr id="1480" name="Group 112">
                  <a:extLst>
                    <a:ext uri="{FF2B5EF4-FFF2-40B4-BE49-F238E27FC236}">
                      <a16:creationId xmlns:a16="http://schemas.microsoft.com/office/drawing/2014/main" id="{7E6F218F-EDED-5B44-9422-ABABEC3B27A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794" y="3209"/>
                  <a:ext cx="343" cy="154"/>
                  <a:chOff x="844" y="3337"/>
                  <a:chExt cx="343" cy="154"/>
                </a:xfrm>
              </p:grpSpPr>
              <p:sp>
                <p:nvSpPr>
                  <p:cNvPr id="1483" name="Rectangle 113">
                    <a:extLst>
                      <a:ext uri="{FF2B5EF4-FFF2-40B4-BE49-F238E27FC236}">
                        <a16:creationId xmlns:a16="http://schemas.microsoft.com/office/drawing/2014/main" id="{9A2696C2-7BF2-3240-8202-E6BBE2E2F1F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484" name="Text Box 114">
                    <a:extLst>
                      <a:ext uri="{FF2B5EF4-FFF2-40B4-BE49-F238E27FC236}">
                        <a16:creationId xmlns:a16="http://schemas.microsoft.com/office/drawing/2014/main" id="{58C83739-1CBA-E249-9B1C-C8916D8D79C9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43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rPr>
                      <a:t>DHCP</a:t>
                    </a:r>
                  </a:p>
                </p:txBody>
              </p:sp>
            </p:grpSp>
            <p:sp>
              <p:nvSpPr>
                <p:cNvPr id="1481" name="Rectangle 115">
                  <a:extLst>
                    <a:ext uri="{FF2B5EF4-FFF2-40B4-BE49-F238E27FC236}">
                      <a16:creationId xmlns:a16="http://schemas.microsoft.com/office/drawing/2014/main" id="{5387A33B-5D06-C046-9DCF-1C317563693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50" y="3244"/>
                  <a:ext cx="88" cy="82"/>
                </a:xfrm>
                <a:prstGeom prst="rect">
                  <a:avLst/>
                </a:prstGeom>
                <a:solidFill>
                  <a:srgbClr val="00CC99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482" name="Rectangle 116">
                  <a:extLst>
                    <a:ext uri="{FF2B5EF4-FFF2-40B4-BE49-F238E27FC236}">
                      <a16:creationId xmlns:a16="http://schemas.microsoft.com/office/drawing/2014/main" id="{08F8503E-3B0A-7A42-97B0-9FF42C53AF7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40" y="3238"/>
                  <a:ext cx="354" cy="94"/>
                </a:xfrm>
                <a:prstGeom prst="rect">
                  <a:avLst/>
                </a:prstGeom>
                <a:noFill/>
                <a:ln w="9525">
                  <a:solidFill>
                    <a:srgbClr val="00CC99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grpSp>
            <p:nvGrpSpPr>
              <p:cNvPr id="1456" name="Group 117">
                <a:extLst>
                  <a:ext uri="{FF2B5EF4-FFF2-40B4-BE49-F238E27FC236}">
                    <a16:creationId xmlns:a16="http://schemas.microsoft.com/office/drawing/2014/main" id="{C978DB29-8FB0-A943-8A79-68EEB551814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8" y="1034"/>
                <a:ext cx="397" cy="154"/>
                <a:chOff x="836" y="3305"/>
                <a:chExt cx="397" cy="154"/>
              </a:xfrm>
            </p:grpSpPr>
            <p:grpSp>
              <p:nvGrpSpPr>
                <p:cNvPr id="1474" name="Group 118">
                  <a:extLst>
                    <a:ext uri="{FF2B5EF4-FFF2-40B4-BE49-F238E27FC236}">
                      <a16:creationId xmlns:a16="http://schemas.microsoft.com/office/drawing/2014/main" id="{9397A90E-1E80-FB4E-9C4A-441A9CFE530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90" y="3305"/>
                  <a:ext cx="343" cy="154"/>
                  <a:chOff x="844" y="3337"/>
                  <a:chExt cx="343" cy="154"/>
                </a:xfrm>
              </p:grpSpPr>
              <p:sp>
                <p:nvSpPr>
                  <p:cNvPr id="1478" name="Rectangle 119">
                    <a:extLst>
                      <a:ext uri="{FF2B5EF4-FFF2-40B4-BE49-F238E27FC236}">
                        <a16:creationId xmlns:a16="http://schemas.microsoft.com/office/drawing/2014/main" id="{0DB16A9C-A911-F74E-B0EC-2983F84CABC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479" name="Text Box 120">
                    <a:extLst>
                      <a:ext uri="{FF2B5EF4-FFF2-40B4-BE49-F238E27FC236}">
                        <a16:creationId xmlns:a16="http://schemas.microsoft.com/office/drawing/2014/main" id="{92A60009-6700-4744-BC06-74E4E53DBF29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43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ＭＳ Ｐゴシック" panose="020B0600070205080204" pitchFamily="34" charset="-128"/>
                        <a:cs typeface="+mn-cs"/>
                      </a:rPr>
                      <a:t>DHCP</a:t>
                    </a:r>
                  </a:p>
                </p:txBody>
              </p:sp>
            </p:grpSp>
            <p:grpSp>
              <p:nvGrpSpPr>
                <p:cNvPr id="1475" name="Group 121">
                  <a:extLst>
                    <a:ext uri="{FF2B5EF4-FFF2-40B4-BE49-F238E27FC236}">
                      <a16:creationId xmlns:a16="http://schemas.microsoft.com/office/drawing/2014/main" id="{EC28BAD4-51BE-9840-8F12-987638ECA02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36" y="3334"/>
                  <a:ext cx="354" cy="94"/>
                  <a:chOff x="836" y="3334"/>
                  <a:chExt cx="354" cy="94"/>
                </a:xfrm>
              </p:grpSpPr>
              <p:sp>
                <p:nvSpPr>
                  <p:cNvPr id="1476" name="Rectangle 122">
                    <a:extLst>
                      <a:ext uri="{FF2B5EF4-FFF2-40B4-BE49-F238E27FC236}">
                        <a16:creationId xmlns:a16="http://schemas.microsoft.com/office/drawing/2014/main" id="{C525C5B2-D191-AA43-A272-09ADE5B6141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6" y="3340"/>
                    <a:ext cx="88" cy="82"/>
                  </a:xfrm>
                  <a:prstGeom prst="rect">
                    <a:avLst/>
                  </a:prstGeom>
                  <a:solidFill>
                    <a:srgbClr val="00CC99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477" name="Rectangle 123">
                    <a:extLst>
                      <a:ext uri="{FF2B5EF4-FFF2-40B4-BE49-F238E27FC236}">
                        <a16:creationId xmlns:a16="http://schemas.microsoft.com/office/drawing/2014/main" id="{E32D1144-95E0-244B-9A90-662C6315725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36" y="3334"/>
                    <a:ext cx="354" cy="94"/>
                  </a:xfrm>
                  <a:prstGeom prst="rect">
                    <a:avLst/>
                  </a:prstGeom>
                  <a:noFill/>
                  <a:ln w="9525">
                    <a:solidFill>
                      <a:srgbClr val="00CC99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457" name="Group 124">
                <a:extLst>
                  <a:ext uri="{FF2B5EF4-FFF2-40B4-BE49-F238E27FC236}">
                    <a16:creationId xmlns:a16="http://schemas.microsoft.com/office/drawing/2014/main" id="{3A2BC2EA-7C10-2641-B88B-F885E6464C7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65" y="1054"/>
                <a:ext cx="480" cy="112"/>
                <a:chOff x="627" y="3377"/>
                <a:chExt cx="480" cy="112"/>
              </a:xfrm>
            </p:grpSpPr>
            <p:sp>
              <p:nvSpPr>
                <p:cNvPr id="1472" name="Rectangle 125">
                  <a:extLst>
                    <a:ext uri="{FF2B5EF4-FFF2-40B4-BE49-F238E27FC236}">
                      <a16:creationId xmlns:a16="http://schemas.microsoft.com/office/drawing/2014/main" id="{8785FBBA-795C-CF44-B62B-D33FA9E618B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6" y="3388"/>
                  <a:ext cx="96" cy="93"/>
                </a:xfrm>
                <a:prstGeom prst="rect">
                  <a:avLst/>
                </a:prstGeom>
                <a:solidFill>
                  <a:srgbClr val="3333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473" name="Rectangle 126">
                  <a:extLst>
                    <a:ext uri="{FF2B5EF4-FFF2-40B4-BE49-F238E27FC236}">
                      <a16:creationId xmlns:a16="http://schemas.microsoft.com/office/drawing/2014/main" id="{76173DFA-C8EC-A843-B918-F2317BD0639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3377"/>
                  <a:ext cx="480" cy="112"/>
                </a:xfrm>
                <a:prstGeom prst="rect">
                  <a:avLst/>
                </a:prstGeom>
                <a:noFill/>
                <a:ln w="9525">
                  <a:solidFill>
                    <a:srgbClr val="3333CC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grpSp>
            <p:nvGrpSpPr>
              <p:cNvPr id="1458" name="Group 127">
                <a:extLst>
                  <a:ext uri="{FF2B5EF4-FFF2-40B4-BE49-F238E27FC236}">
                    <a16:creationId xmlns:a16="http://schemas.microsoft.com/office/drawing/2014/main" id="{A48B6F5A-E505-7448-B7A9-5579391534E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2" y="1200"/>
                <a:ext cx="681" cy="154"/>
                <a:chOff x="504" y="3523"/>
                <a:chExt cx="681" cy="154"/>
              </a:xfrm>
            </p:grpSpPr>
            <p:grpSp>
              <p:nvGrpSpPr>
                <p:cNvPr id="1459" name="Group 128">
                  <a:extLst>
                    <a:ext uri="{FF2B5EF4-FFF2-40B4-BE49-F238E27FC236}">
                      <a16:creationId xmlns:a16="http://schemas.microsoft.com/office/drawing/2014/main" id="{681DE71A-000E-8E42-B0E8-4482D6CFE48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23" y="3523"/>
                  <a:ext cx="510" cy="154"/>
                  <a:chOff x="723" y="3453"/>
                  <a:chExt cx="510" cy="154"/>
                </a:xfrm>
              </p:grpSpPr>
              <p:grpSp>
                <p:nvGrpSpPr>
                  <p:cNvPr id="1463" name="Group 129">
                    <a:extLst>
                      <a:ext uri="{FF2B5EF4-FFF2-40B4-BE49-F238E27FC236}">
                        <a16:creationId xmlns:a16="http://schemas.microsoft.com/office/drawing/2014/main" id="{B6375359-6706-9C45-BC6D-18579F2035F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36" y="3453"/>
                    <a:ext cx="397" cy="154"/>
                    <a:chOff x="836" y="3305"/>
                    <a:chExt cx="397" cy="154"/>
                  </a:xfrm>
                </p:grpSpPr>
                <p:grpSp>
                  <p:nvGrpSpPr>
                    <p:cNvPr id="1466" name="Group 130">
                      <a:extLst>
                        <a:ext uri="{FF2B5EF4-FFF2-40B4-BE49-F238E27FC236}">
                          <a16:creationId xmlns:a16="http://schemas.microsoft.com/office/drawing/2014/main" id="{F84ECF8C-F8FC-E34C-9F1C-13FC2FCCD18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90" y="3305"/>
                      <a:ext cx="343" cy="154"/>
                      <a:chOff x="844" y="3337"/>
                      <a:chExt cx="343" cy="154"/>
                    </a:xfrm>
                  </p:grpSpPr>
                  <p:sp>
                    <p:nvSpPr>
                      <p:cNvPr id="1470" name="Rectangle 131">
                        <a:extLst>
                          <a:ext uri="{FF2B5EF4-FFF2-40B4-BE49-F238E27FC236}">
                            <a16:creationId xmlns:a16="http://schemas.microsoft.com/office/drawing/2014/main" id="{56A648A7-A050-F44E-9D3A-14E1D0E85DCC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89" y="3370"/>
                        <a:ext cx="245" cy="86"/>
                      </a:xfrm>
                      <a:prstGeom prst="rect">
                        <a:avLst/>
                      </a:prstGeom>
                      <a:solidFill>
                        <a:srgbClr val="FF0000"/>
                      </a:solidFill>
                      <a:ln w="9525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</p:spPr>
                    <p:txBody>
                      <a:bodyPr wrap="none" anchor="ctr"/>
                      <a:lstStyle>
                        <a:lvl1pPr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1pPr>
                        <a:lvl2pPr marL="742950" indent="-28575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2pPr>
                        <a:lvl3pPr marL="11430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3pPr>
                        <a:lvl4pPr marL="16002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4pPr>
                        <a:lvl5pPr marL="20574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5pPr>
                        <a:lvl6pPr marL="25146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6pPr>
                        <a:lvl7pPr marL="29718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7pPr>
                        <a:lvl8pPr marL="34290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8pPr>
                        <a:lvl9pPr marL="38862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9pPr>
                      </a:lstStyle>
                      <a:p>
                        <a:pPr marL="0" marR="0" lvl="0" indent="0" algn="l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+mn-cs"/>
                        </a:endParaRPr>
                      </a:p>
                    </p:txBody>
                  </p:sp>
                  <p:sp>
                    <p:nvSpPr>
                      <p:cNvPr id="1471" name="Text Box 132">
                        <a:extLst>
                          <a:ext uri="{FF2B5EF4-FFF2-40B4-BE49-F238E27FC236}">
                            <a16:creationId xmlns:a16="http://schemas.microsoft.com/office/drawing/2014/main" id="{32C1EAAF-FBA4-124C-9646-AEC31F2D4AE0}"/>
                          </a:ext>
                        </a:extLst>
                      </p:cNvPr>
                      <p:cNvSpPr txBox="1">
                        <a:spLocks noChangeArrowheads="1"/>
                      </p:cNvSpPr>
                      <p:nvPr/>
                    </p:nvSpPr>
                    <p:spPr bwMode="auto">
                      <a:xfrm>
                        <a:off x="844" y="3337"/>
                        <a:ext cx="343" cy="15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wrap="none">
                        <a:spAutoFit/>
                      </a:bodyPr>
                      <a:lstStyle>
                        <a:lvl1pPr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1pPr>
                        <a:lvl2pPr marL="742950" indent="-28575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2pPr>
                        <a:lvl3pPr marL="11430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3pPr>
                        <a:lvl4pPr marL="16002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4pPr>
                        <a:lvl5pPr marL="20574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5pPr>
                        <a:lvl6pPr marL="25146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6pPr>
                        <a:lvl7pPr marL="29718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7pPr>
                        <a:lvl8pPr marL="34290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8pPr>
                        <a:lvl9pPr marL="38862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9pPr>
                      </a:lstStyle>
                      <a:p>
                        <a:pPr marL="0" marR="0" lvl="0" indent="0" algn="l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en-US" sz="10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 panose="020B0604020202020204" pitchFamily="34" charset="0"/>
                            <a:ea typeface="ＭＳ Ｐゴシック" panose="020B0600070205080204" pitchFamily="34" charset="-128"/>
                            <a:cs typeface="+mn-cs"/>
                          </a:rPr>
                          <a:t>DHCP</a:t>
                        </a:r>
                      </a:p>
                    </p:txBody>
                  </p:sp>
                </p:grpSp>
                <p:grpSp>
                  <p:nvGrpSpPr>
                    <p:cNvPr id="1467" name="Group 133">
                      <a:extLst>
                        <a:ext uri="{FF2B5EF4-FFF2-40B4-BE49-F238E27FC236}">
                          <a16:creationId xmlns:a16="http://schemas.microsoft.com/office/drawing/2014/main" id="{95189338-B5FB-BB41-85DD-B07304A918F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36" y="3334"/>
                      <a:ext cx="354" cy="94"/>
                      <a:chOff x="836" y="3334"/>
                      <a:chExt cx="354" cy="94"/>
                    </a:xfrm>
                  </p:grpSpPr>
                  <p:sp>
                    <p:nvSpPr>
                      <p:cNvPr id="1468" name="Rectangle 134">
                        <a:extLst>
                          <a:ext uri="{FF2B5EF4-FFF2-40B4-BE49-F238E27FC236}">
                            <a16:creationId xmlns:a16="http://schemas.microsoft.com/office/drawing/2014/main" id="{3CBF0518-5037-F648-9BCF-79DD7705E2AC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46" y="3340"/>
                        <a:ext cx="88" cy="82"/>
                      </a:xfrm>
                      <a:prstGeom prst="rect">
                        <a:avLst/>
                      </a:prstGeom>
                      <a:solidFill>
                        <a:srgbClr val="00CC99"/>
                      </a:solidFill>
                      <a:ln w="9525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</p:spPr>
                    <p:txBody>
                      <a:bodyPr wrap="none" anchor="ctr"/>
                      <a:lstStyle>
                        <a:lvl1pPr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1pPr>
                        <a:lvl2pPr marL="742950" indent="-28575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2pPr>
                        <a:lvl3pPr marL="11430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3pPr>
                        <a:lvl4pPr marL="16002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4pPr>
                        <a:lvl5pPr marL="20574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5pPr>
                        <a:lvl6pPr marL="25146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6pPr>
                        <a:lvl7pPr marL="29718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7pPr>
                        <a:lvl8pPr marL="34290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8pPr>
                        <a:lvl9pPr marL="38862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9pPr>
                      </a:lstStyle>
                      <a:p>
                        <a:pPr marL="0" marR="0" lvl="0" indent="0" algn="l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+mn-cs"/>
                        </a:endParaRPr>
                      </a:p>
                    </p:txBody>
                  </p:sp>
                  <p:sp>
                    <p:nvSpPr>
                      <p:cNvPr id="1469" name="Rectangle 135">
                        <a:extLst>
                          <a:ext uri="{FF2B5EF4-FFF2-40B4-BE49-F238E27FC236}">
                            <a16:creationId xmlns:a16="http://schemas.microsoft.com/office/drawing/2014/main" id="{BED42D69-973B-654F-9215-49EDA6426F98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36" y="3334"/>
                        <a:ext cx="354" cy="94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rgbClr val="00CC99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  <p:txBody>
                      <a:bodyPr wrap="none" anchor="ctr"/>
                      <a:lstStyle>
                        <a:lvl1pPr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1pPr>
                        <a:lvl2pPr marL="742950" indent="-28575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2pPr>
                        <a:lvl3pPr marL="11430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3pPr>
                        <a:lvl4pPr marL="16002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4pPr>
                        <a:lvl5pPr marL="2057400" indent="-228600"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5pPr>
                        <a:lvl6pPr marL="25146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6pPr>
                        <a:lvl7pPr marL="29718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7pPr>
                        <a:lvl8pPr marL="34290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8pPr>
                        <a:lvl9pPr marL="38862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sz="240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ea typeface="ＭＳ Ｐゴシック" panose="020B0600070205080204" pitchFamily="34" charset="-128"/>
                          </a:defRPr>
                        </a:lvl9pPr>
                      </a:lstStyle>
                      <a:p>
                        <a:pPr marL="0" marR="0" lvl="0" indent="0" algn="l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ＭＳ Ｐゴシック" panose="020B0600070205080204" pitchFamily="34" charset="-128"/>
                          <a:cs typeface="+mn-cs"/>
                        </a:endParaRPr>
                      </a:p>
                    </p:txBody>
                  </p:sp>
                </p:grpSp>
              </p:grpSp>
              <p:sp>
                <p:nvSpPr>
                  <p:cNvPr id="1464" name="Rectangle 136">
                    <a:extLst>
                      <a:ext uri="{FF2B5EF4-FFF2-40B4-BE49-F238E27FC236}">
                        <a16:creationId xmlns:a16="http://schemas.microsoft.com/office/drawing/2014/main" id="{DA6797DB-1AFF-FF42-A09B-6871FEC345F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32" y="3484"/>
                    <a:ext cx="96" cy="93"/>
                  </a:xfrm>
                  <a:prstGeom prst="rect">
                    <a:avLst/>
                  </a:prstGeom>
                  <a:solidFill>
                    <a:srgbClr val="3333C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1465" name="Rectangle 137">
                    <a:extLst>
                      <a:ext uri="{FF2B5EF4-FFF2-40B4-BE49-F238E27FC236}">
                        <a16:creationId xmlns:a16="http://schemas.microsoft.com/office/drawing/2014/main" id="{686420C8-7F0D-A049-B975-D1A1C472439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23" y="3473"/>
                    <a:ext cx="480" cy="112"/>
                  </a:xfrm>
                  <a:prstGeom prst="rect">
                    <a:avLst/>
                  </a:prstGeom>
                  <a:noFill/>
                  <a:ln w="9525">
                    <a:solidFill>
                      <a:srgbClr val="3333CC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1460" name="Rectangle 138">
                  <a:extLst>
                    <a:ext uri="{FF2B5EF4-FFF2-40B4-BE49-F238E27FC236}">
                      <a16:creationId xmlns:a16="http://schemas.microsoft.com/office/drawing/2014/main" id="{BF847ED3-F2FA-214E-9C6C-0926FFCA768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7" y="3545"/>
                  <a:ext cx="94" cy="10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461" name="Rectangle 139">
                  <a:extLst>
                    <a:ext uri="{FF2B5EF4-FFF2-40B4-BE49-F238E27FC236}">
                      <a16:creationId xmlns:a16="http://schemas.microsoft.com/office/drawing/2014/main" id="{E6D859BD-B53E-BB4C-9782-B7FDD5506A2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15" y="3544"/>
                  <a:ext cx="60" cy="10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462" name="Rectangle 140">
                  <a:extLst>
                    <a:ext uri="{FF2B5EF4-FFF2-40B4-BE49-F238E27FC236}">
                      <a16:creationId xmlns:a16="http://schemas.microsoft.com/office/drawing/2014/main" id="{9790991B-D844-4241-B85A-CA1259965DC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4" y="3529"/>
                  <a:ext cx="681" cy="138"/>
                </a:xfrm>
                <a:prstGeom prst="rect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</p:grpSp>
        <p:sp>
          <p:nvSpPr>
            <p:cNvPr id="1451" name="AutoShape 141">
              <a:extLst>
                <a:ext uri="{FF2B5EF4-FFF2-40B4-BE49-F238E27FC236}">
                  <a16:creationId xmlns:a16="http://schemas.microsoft.com/office/drawing/2014/main" id="{B068294F-E14C-F445-92F1-F5484E91004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727" y="3105"/>
              <a:ext cx="240" cy="767"/>
            </a:xfrm>
            <a:prstGeom prst="downArrow">
              <a:avLst>
                <a:gd name="adj1" fmla="val 54167"/>
                <a:gd name="adj2" fmla="val 51311"/>
              </a:avLst>
            </a:prstGeom>
            <a:gradFill rotWithShape="1">
              <a:gsLst>
                <a:gs pos="0">
                  <a:srgbClr val="FF0000">
                    <a:alpha val="25000"/>
                  </a:srgbClr>
                </a:gs>
                <a:gs pos="100000">
                  <a:srgbClr val="FF0000">
                    <a:alpha val="25000"/>
                  </a:srgbClr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452" name="Group 142">
              <a:extLst>
                <a:ext uri="{FF2B5EF4-FFF2-40B4-BE49-F238E27FC236}">
                  <a16:creationId xmlns:a16="http://schemas.microsoft.com/office/drawing/2014/main" id="{A7BC1A01-56FC-D641-A01F-791A195CDC3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95" y="3227"/>
              <a:ext cx="343" cy="154"/>
              <a:chOff x="844" y="3337"/>
              <a:chExt cx="343" cy="154"/>
            </a:xfrm>
          </p:grpSpPr>
          <p:sp>
            <p:nvSpPr>
              <p:cNvPr id="1453" name="Rectangle 143">
                <a:extLst>
                  <a:ext uri="{FF2B5EF4-FFF2-40B4-BE49-F238E27FC236}">
                    <a16:creationId xmlns:a16="http://schemas.microsoft.com/office/drawing/2014/main" id="{D94FBB29-8E0E-1A4D-B09C-73D936E62B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9" y="3370"/>
                <a:ext cx="245" cy="8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454" name="Text Box 144">
                <a:extLst>
                  <a:ext uri="{FF2B5EF4-FFF2-40B4-BE49-F238E27FC236}">
                    <a16:creationId xmlns:a16="http://schemas.microsoft.com/office/drawing/2014/main" id="{C82973EC-B8F3-E842-8A88-D895358A3F4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44" y="3337"/>
                <a:ext cx="343" cy="1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DHCP</a:t>
                </a:r>
              </a:p>
            </p:txBody>
          </p:sp>
        </p:grpSp>
      </p:grpSp>
      <p:sp>
        <p:nvSpPr>
          <p:cNvPr id="1485" name="Rectangle 226">
            <a:extLst>
              <a:ext uri="{FF2B5EF4-FFF2-40B4-BE49-F238E27FC236}">
                <a16:creationId xmlns:a16="http://schemas.microsoft.com/office/drawing/2014/main" id="{5DF70C14-A16A-3E4C-982B-58F5DD4F5D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20307" y="4620433"/>
            <a:ext cx="5201653" cy="136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33363" marR="0" lvl="0" indent="-233363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ＭＳ Ｐゴシック" charset="0"/>
              </a:rPr>
              <a:t>client now knows its IP address, name and IP address of DNS server, IP address of its first-hop router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v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ＭＳ Ｐゴシック" charset="0"/>
            </a:endParaRPr>
          </a:p>
        </p:txBody>
      </p:sp>
      <p:grpSp>
        <p:nvGrpSpPr>
          <p:cNvPr id="1341" name="Group 186">
            <a:extLst>
              <a:ext uri="{FF2B5EF4-FFF2-40B4-BE49-F238E27FC236}">
                <a16:creationId xmlns:a16="http://schemas.microsoft.com/office/drawing/2014/main" id="{0827A38F-76E7-194D-BDA6-1A605B355FB7}"/>
              </a:ext>
            </a:extLst>
          </p:cNvPr>
          <p:cNvGrpSpPr>
            <a:grpSpLocks/>
          </p:cNvGrpSpPr>
          <p:nvPr/>
        </p:nvGrpSpPr>
        <p:grpSpPr bwMode="auto">
          <a:xfrm>
            <a:off x="3800970" y="3720320"/>
            <a:ext cx="423862" cy="647700"/>
            <a:chOff x="4140" y="429"/>
            <a:chExt cx="1425" cy="2396"/>
          </a:xfrm>
        </p:grpSpPr>
        <p:sp>
          <p:nvSpPr>
            <p:cNvPr id="1342" name="Freeform 187">
              <a:extLst>
                <a:ext uri="{FF2B5EF4-FFF2-40B4-BE49-F238E27FC236}">
                  <a16:creationId xmlns:a16="http://schemas.microsoft.com/office/drawing/2014/main" id="{D46F6DF5-01A2-1849-A3BB-030EF6344B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43" name="Rectangle 188">
              <a:extLst>
                <a:ext uri="{FF2B5EF4-FFF2-40B4-BE49-F238E27FC236}">
                  <a16:creationId xmlns:a16="http://schemas.microsoft.com/office/drawing/2014/main" id="{E1E80B19-9CDE-FB4C-AC77-EFE0782CC8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51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44" name="Freeform 189">
              <a:extLst>
                <a:ext uri="{FF2B5EF4-FFF2-40B4-BE49-F238E27FC236}">
                  <a16:creationId xmlns:a16="http://schemas.microsoft.com/office/drawing/2014/main" id="{7E3264C2-51DE-F54E-9A1B-76045D0A25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45" name="Freeform 190">
              <a:extLst>
                <a:ext uri="{FF2B5EF4-FFF2-40B4-BE49-F238E27FC236}">
                  <a16:creationId xmlns:a16="http://schemas.microsoft.com/office/drawing/2014/main" id="{747CB78A-D52C-CE42-AC7E-25B899892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46" name="Rectangle 191">
              <a:extLst>
                <a:ext uri="{FF2B5EF4-FFF2-40B4-BE49-F238E27FC236}">
                  <a16:creationId xmlns:a16="http://schemas.microsoft.com/office/drawing/2014/main" id="{4140DAEF-666D-DA47-BDAF-E2CB848513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9" y="693"/>
              <a:ext cx="598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347" name="Group 192">
              <a:extLst>
                <a:ext uri="{FF2B5EF4-FFF2-40B4-BE49-F238E27FC236}">
                  <a16:creationId xmlns:a16="http://schemas.microsoft.com/office/drawing/2014/main" id="{299117A0-29F3-E34B-B8B3-2F87D39861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372" name="AutoShape 193">
                <a:extLst>
                  <a:ext uri="{FF2B5EF4-FFF2-40B4-BE49-F238E27FC236}">
                    <a16:creationId xmlns:a16="http://schemas.microsoft.com/office/drawing/2014/main" id="{0C5A74EE-A7D5-BA47-BFF6-F3C788C5CF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70"/>
                <a:ext cx="726" cy="135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373" name="AutoShape 194">
                <a:extLst>
                  <a:ext uri="{FF2B5EF4-FFF2-40B4-BE49-F238E27FC236}">
                    <a16:creationId xmlns:a16="http://schemas.microsoft.com/office/drawing/2014/main" id="{15763F6D-F30B-604C-B1A4-B9E2BB00F6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7"/>
                <a:ext cx="693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348" name="Rectangle 195">
              <a:extLst>
                <a:ext uri="{FF2B5EF4-FFF2-40B4-BE49-F238E27FC236}">
                  <a16:creationId xmlns:a16="http://schemas.microsoft.com/office/drawing/2014/main" id="{E273AD4D-3F24-F44B-A734-248697052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016"/>
              <a:ext cx="592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349" name="Group 196">
              <a:extLst>
                <a:ext uri="{FF2B5EF4-FFF2-40B4-BE49-F238E27FC236}">
                  <a16:creationId xmlns:a16="http://schemas.microsoft.com/office/drawing/2014/main" id="{59BCC23F-6EFF-E446-B163-095673448F7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370" name="AutoShape 197">
                <a:extLst>
                  <a:ext uri="{FF2B5EF4-FFF2-40B4-BE49-F238E27FC236}">
                    <a16:creationId xmlns:a16="http://schemas.microsoft.com/office/drawing/2014/main" id="{12542AF1-426D-DF40-94A4-FC77464DBA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7"/>
                <a:ext cx="726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371" name="AutoShape 198">
                <a:extLst>
                  <a:ext uri="{FF2B5EF4-FFF2-40B4-BE49-F238E27FC236}">
                    <a16:creationId xmlns:a16="http://schemas.microsoft.com/office/drawing/2014/main" id="{5FF08725-A026-3F4F-AD7F-272FADC253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5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350" name="Rectangle 199">
              <a:extLst>
                <a:ext uri="{FF2B5EF4-FFF2-40B4-BE49-F238E27FC236}">
                  <a16:creationId xmlns:a16="http://schemas.microsoft.com/office/drawing/2014/main" id="{8AA7B66A-2CBB-2E47-80EB-79369D65AB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57"/>
              <a:ext cx="598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51" name="Rectangle 200">
              <a:extLst>
                <a:ext uri="{FF2B5EF4-FFF2-40B4-BE49-F238E27FC236}">
                  <a16:creationId xmlns:a16="http://schemas.microsoft.com/office/drawing/2014/main" id="{018E5E89-C605-0C48-BE5E-A34A240092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656"/>
              <a:ext cx="598" cy="47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352" name="Group 201">
              <a:extLst>
                <a:ext uri="{FF2B5EF4-FFF2-40B4-BE49-F238E27FC236}">
                  <a16:creationId xmlns:a16="http://schemas.microsoft.com/office/drawing/2014/main" id="{0966AC81-07B8-E14A-BAA7-22C95C7F847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1368" name="AutoShape 202">
                <a:extLst>
                  <a:ext uri="{FF2B5EF4-FFF2-40B4-BE49-F238E27FC236}">
                    <a16:creationId xmlns:a16="http://schemas.microsoft.com/office/drawing/2014/main" id="{5F819351-A69B-9941-940C-349769D369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8"/>
                <a:ext cx="731" cy="14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369" name="AutoShape 203">
                <a:extLst>
                  <a:ext uri="{FF2B5EF4-FFF2-40B4-BE49-F238E27FC236}">
                    <a16:creationId xmlns:a16="http://schemas.microsoft.com/office/drawing/2014/main" id="{BFA9F2AA-7AE3-FF4B-967C-B9E2CADA8F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84"/>
                <a:ext cx="698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353" name="Freeform 204">
              <a:extLst>
                <a:ext uri="{FF2B5EF4-FFF2-40B4-BE49-F238E27FC236}">
                  <a16:creationId xmlns:a16="http://schemas.microsoft.com/office/drawing/2014/main" id="{8591C078-367E-8846-AE18-57822035D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354" name="Group 205">
              <a:extLst>
                <a:ext uri="{FF2B5EF4-FFF2-40B4-BE49-F238E27FC236}">
                  <a16:creationId xmlns:a16="http://schemas.microsoft.com/office/drawing/2014/main" id="{5FBF9D2A-7073-3241-B1BE-80315AD67F3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1366" name="AutoShape 206">
                <a:extLst>
                  <a:ext uri="{FF2B5EF4-FFF2-40B4-BE49-F238E27FC236}">
                    <a16:creationId xmlns:a16="http://schemas.microsoft.com/office/drawing/2014/main" id="{50A69CAB-1A9D-764D-A301-38CB4AB501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5" cy="14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367" name="AutoShape 207">
                <a:extLst>
                  <a:ext uri="{FF2B5EF4-FFF2-40B4-BE49-F238E27FC236}">
                    <a16:creationId xmlns:a16="http://schemas.microsoft.com/office/drawing/2014/main" id="{A40FFDE9-6F48-8D40-9ACC-0075A43FDA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6"/>
                <a:ext cx="691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355" name="Rectangle 208">
              <a:extLst>
                <a:ext uri="{FF2B5EF4-FFF2-40B4-BE49-F238E27FC236}">
                  <a16:creationId xmlns:a16="http://schemas.microsoft.com/office/drawing/2014/main" id="{4939E403-BAAF-7740-9D06-F85AF207AB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9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56" name="Freeform 209">
              <a:extLst>
                <a:ext uri="{FF2B5EF4-FFF2-40B4-BE49-F238E27FC236}">
                  <a16:creationId xmlns:a16="http://schemas.microsoft.com/office/drawing/2014/main" id="{9CFAF5A6-0089-3A4D-A737-EB7943AF5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57" name="Freeform 210">
              <a:extLst>
                <a:ext uri="{FF2B5EF4-FFF2-40B4-BE49-F238E27FC236}">
                  <a16:creationId xmlns:a16="http://schemas.microsoft.com/office/drawing/2014/main" id="{BB6D7824-538E-7242-AAF3-ED996B971E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58" name="Oval 211">
              <a:extLst>
                <a:ext uri="{FF2B5EF4-FFF2-40B4-BE49-F238E27FC236}">
                  <a16:creationId xmlns:a16="http://schemas.microsoft.com/office/drawing/2014/main" id="{3E4397CD-C96C-0B4E-BD03-383F30EF4E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4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59" name="Freeform 212">
              <a:extLst>
                <a:ext uri="{FF2B5EF4-FFF2-40B4-BE49-F238E27FC236}">
                  <a16:creationId xmlns:a16="http://schemas.microsoft.com/office/drawing/2014/main" id="{277A6DC5-F29C-DC40-9896-6B2D357AC8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60" name="AutoShape 213">
              <a:extLst>
                <a:ext uri="{FF2B5EF4-FFF2-40B4-BE49-F238E27FC236}">
                  <a16:creationId xmlns:a16="http://schemas.microsoft.com/office/drawing/2014/main" id="{E3FA15CF-EFC6-FD4E-9002-2CF1C1E139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8"/>
              <a:ext cx="1201" cy="147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61" name="AutoShape 214">
              <a:extLst>
                <a:ext uri="{FF2B5EF4-FFF2-40B4-BE49-F238E27FC236}">
                  <a16:creationId xmlns:a16="http://schemas.microsoft.com/office/drawing/2014/main" id="{CCECAEDD-8237-794F-9E2D-46763A7A22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13"/>
              <a:ext cx="1073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62" name="Oval 215">
              <a:extLst>
                <a:ext uri="{FF2B5EF4-FFF2-40B4-BE49-F238E27FC236}">
                  <a16:creationId xmlns:a16="http://schemas.microsoft.com/office/drawing/2014/main" id="{AE6B1F3E-B8FB-7547-9217-F09ADBEA75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5" y="2385"/>
              <a:ext cx="160" cy="141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63" name="Oval 216">
              <a:extLst>
                <a:ext uri="{FF2B5EF4-FFF2-40B4-BE49-F238E27FC236}">
                  <a16:creationId xmlns:a16="http://schemas.microsoft.com/office/drawing/2014/main" id="{4319B324-32C6-F449-A18D-0F337E5753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5"/>
              <a:ext cx="160" cy="14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1364" name="Oval 217">
              <a:extLst>
                <a:ext uri="{FF2B5EF4-FFF2-40B4-BE49-F238E27FC236}">
                  <a16:creationId xmlns:a16="http://schemas.microsoft.com/office/drawing/2014/main" id="{F5225836-0C76-B346-8701-A331322937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79"/>
              <a:ext cx="155" cy="141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65" name="Rectangle 218">
              <a:extLst>
                <a:ext uri="{FF2B5EF4-FFF2-40B4-BE49-F238E27FC236}">
                  <a16:creationId xmlns:a16="http://schemas.microsoft.com/office/drawing/2014/main" id="{52D4ECE6-91B2-404C-88C9-04B5ABAB05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3" y="1833"/>
              <a:ext cx="85" cy="763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4571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54 -0.01412 L 0.13802 -0.01343 L 0.28946 -0.30648 L -0.0306 -0.30949 " pathEditMode="relative" rAng="0" ptsTypes="AAAA">
                                      <p:cBhvr>
                                        <p:cTn id="21" dur="2000" fill="hold"/>
                                        <p:tgtEl>
                                          <p:spTgt spid="14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297" y="-147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1000"/>
                                        <p:tgtEl>
                                          <p:spTgt spid="1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1" grpId="0" build="p"/>
      <p:bldP spid="1307" grpId="0" build="p"/>
      <p:bldP spid="1485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236E45-D353-3946-A538-2B642758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144"/>
            <a:ext cx="10515600" cy="894622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IP addresses: how to get one?</a:t>
            </a:r>
            <a:endParaRPr lang="en-US" dirty="0"/>
          </a:p>
        </p:txBody>
      </p:sp>
      <p:sp>
        <p:nvSpPr>
          <p:cNvPr id="187" name="Rectangle 3">
            <a:extLst>
              <a:ext uri="{FF2B5EF4-FFF2-40B4-BE49-F238E27FC236}">
                <a16:creationId xmlns:a16="http://schemas.microsoft.com/office/drawing/2014/main" id="{2073622D-6F9C-D746-A469-197BF98377DD}"/>
              </a:ext>
            </a:extLst>
          </p:cNvPr>
          <p:cNvSpPr txBox="1">
            <a:spLocks noChangeArrowheads="1"/>
          </p:cNvSpPr>
          <p:nvPr/>
        </p:nvSpPr>
        <p:spPr>
          <a:xfrm>
            <a:off x="837133" y="1343025"/>
            <a:ext cx="11354867" cy="1809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Q: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how does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network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get subnet part of IP address?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A: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gets allocated portion of its provider ISP’</a:t>
            </a:r>
            <a:r>
              <a:rPr kumimoji="0" lang="en-US" altLang="ja-JP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s address space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ＭＳ Ｐゴシック" panose="020B0600070205080204" pitchFamily="34" charset="-128"/>
            </a:endParaRPr>
          </a:p>
        </p:txBody>
      </p:sp>
      <p:sp>
        <p:nvSpPr>
          <p:cNvPr id="188" name="Text Box 4">
            <a:extLst>
              <a:ext uri="{FF2B5EF4-FFF2-40B4-BE49-F238E27FC236}">
                <a16:creationId xmlns:a16="http://schemas.microsoft.com/office/drawing/2014/main" id="{BF69A025-ADD0-274A-BCF8-C6B01CCE25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28" y="2739402"/>
            <a:ext cx="1021577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ISP's block          </a:t>
            </a:r>
            <a:r>
              <a:rPr kumimoji="0" lang="en-US" altLang="en-US" sz="2000" b="0" i="0" u="sng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11001000  00010111  0001</a:t>
            </a:r>
            <a:r>
              <a:rPr kumimoji="0" lang="en-US" altLang="en-US" sz="2000" b="0" i="0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0000 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00000000    200.23.16.0/20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36F5AF04-FCF6-9549-BBEA-D1CFFCEE09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3687667"/>
            <a:ext cx="10215770" cy="2800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ISP can then allocate out its address space in 8 blocks: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Organization 0    </a:t>
            </a:r>
            <a:r>
              <a:rPr kumimoji="0" lang="en-US" altLang="en-US" sz="2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11001000  00010111  0001000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0  00000000    200.23.16.0/23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Organization 1    </a:t>
            </a:r>
            <a:r>
              <a:rPr kumimoji="0" lang="en-US" altLang="en-US" sz="2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11001000  00010111  0001001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0  00000000    200.23.18.0/23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Organization 2    </a:t>
            </a:r>
            <a:r>
              <a:rPr kumimoji="0" lang="en-US" altLang="en-US" sz="2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11001000  00010111  0001010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0  00000000    200.23.20.0/23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  ...                                          …..                                   ….                ….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Organization 7    </a:t>
            </a:r>
            <a:r>
              <a:rPr kumimoji="0" lang="en-US" altLang="en-US" sz="2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11001000  00010111  0001111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0   00000000    200.23.30.0/23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0261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236E45-D353-3946-A538-2B642758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8" y="281163"/>
            <a:ext cx="10515600" cy="1067951"/>
          </a:xfrm>
        </p:spPr>
        <p:txBody>
          <a:bodyPr>
            <a:normAutofit/>
          </a:bodyPr>
          <a:lstStyle/>
          <a:p>
            <a:r>
              <a:rPr lang="en-US" altLang="en-US" sz="4800" dirty="0">
                <a:ea typeface="ＭＳ Ｐゴシック" panose="020B0600070205080204" pitchFamily="34" charset="-128"/>
              </a:rPr>
              <a:t>Hierarchical addressing: route aggregation</a:t>
            </a:r>
            <a:endParaRPr lang="en-US" sz="4800" dirty="0"/>
          </a:p>
        </p:txBody>
      </p:sp>
      <p:sp>
        <p:nvSpPr>
          <p:cNvPr id="47" name="Freeform 3">
            <a:extLst>
              <a:ext uri="{FF2B5EF4-FFF2-40B4-BE49-F238E27FC236}">
                <a16:creationId xmlns:a16="http://schemas.microsoft.com/office/drawing/2014/main" id="{ECD79FEE-92ED-364B-BADE-7317008B7D35}"/>
              </a:ext>
            </a:extLst>
          </p:cNvPr>
          <p:cNvSpPr>
            <a:spLocks/>
          </p:cNvSpPr>
          <p:nvPr/>
        </p:nvSpPr>
        <p:spPr bwMode="auto">
          <a:xfrm>
            <a:off x="6254542" y="4211091"/>
            <a:ext cx="2019300" cy="295275"/>
          </a:xfrm>
          <a:custGeom>
            <a:avLst/>
            <a:gdLst>
              <a:gd name="T0" fmla="*/ 0 w 1272"/>
              <a:gd name="T1" fmla="*/ 0 h 186"/>
              <a:gd name="T2" fmla="*/ 2147483647 w 1272"/>
              <a:gd name="T3" fmla="*/ 2147483647 h 186"/>
              <a:gd name="T4" fmla="*/ 0 60000 65536"/>
              <a:gd name="T5" fmla="*/ 0 60000 65536"/>
              <a:gd name="T6" fmla="*/ 0 w 1272"/>
              <a:gd name="T7" fmla="*/ 0 h 186"/>
              <a:gd name="T8" fmla="*/ 1272 w 127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272" h="186">
                <a:moveTo>
                  <a:pt x="0" y="0"/>
                </a:moveTo>
                <a:lnTo>
                  <a:pt x="1272" y="186"/>
                </a:ln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8" name="Line 4">
            <a:extLst>
              <a:ext uri="{FF2B5EF4-FFF2-40B4-BE49-F238E27FC236}">
                <a16:creationId xmlns:a16="http://schemas.microsoft.com/office/drawing/2014/main" id="{5660B4B5-3D1B-9942-A9F7-D7028E81C2F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911392" y="4487316"/>
            <a:ext cx="895350" cy="4572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9" name="Line 5">
            <a:extLst>
              <a:ext uri="{FF2B5EF4-FFF2-40B4-BE49-F238E27FC236}">
                <a16:creationId xmlns:a16="http://schemas.microsoft.com/office/drawing/2014/main" id="{87966B04-F6C0-A846-94E6-84FA0E62CFAA}"/>
              </a:ext>
            </a:extLst>
          </p:cNvPr>
          <p:cNvSpPr>
            <a:spLocks noChangeShapeType="1"/>
          </p:cNvSpPr>
          <p:nvPr/>
        </p:nvSpPr>
        <p:spPr bwMode="auto">
          <a:xfrm>
            <a:off x="3939967" y="3858666"/>
            <a:ext cx="752475" cy="17145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0" name="Line 6">
            <a:extLst>
              <a:ext uri="{FF2B5EF4-FFF2-40B4-BE49-F238E27FC236}">
                <a16:creationId xmlns:a16="http://schemas.microsoft.com/office/drawing/2014/main" id="{8855D4C4-647C-B14D-9922-08C03455DC78}"/>
              </a:ext>
            </a:extLst>
          </p:cNvPr>
          <p:cNvSpPr>
            <a:spLocks noChangeShapeType="1"/>
          </p:cNvSpPr>
          <p:nvPr/>
        </p:nvSpPr>
        <p:spPr bwMode="auto">
          <a:xfrm>
            <a:off x="4006642" y="3077616"/>
            <a:ext cx="847725" cy="7620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1" name="Freeform 7">
            <a:extLst>
              <a:ext uri="{FF2B5EF4-FFF2-40B4-BE49-F238E27FC236}">
                <a16:creationId xmlns:a16="http://schemas.microsoft.com/office/drawing/2014/main" id="{71312ED7-148A-0445-9371-61B4C77BD501}"/>
              </a:ext>
            </a:extLst>
          </p:cNvPr>
          <p:cNvSpPr>
            <a:spLocks/>
          </p:cNvSpPr>
          <p:nvPr/>
        </p:nvSpPr>
        <p:spPr bwMode="auto">
          <a:xfrm>
            <a:off x="4652755" y="3657054"/>
            <a:ext cx="1773237" cy="979487"/>
          </a:xfrm>
          <a:custGeom>
            <a:avLst/>
            <a:gdLst>
              <a:gd name="T0" fmla="*/ 2147483647 w 1117"/>
              <a:gd name="T1" fmla="*/ 2147483647 h 617"/>
              <a:gd name="T2" fmla="*/ 2147483647 w 1117"/>
              <a:gd name="T3" fmla="*/ 2147483647 h 617"/>
              <a:gd name="T4" fmla="*/ 2147483647 w 1117"/>
              <a:gd name="T5" fmla="*/ 2147483647 h 617"/>
              <a:gd name="T6" fmla="*/ 2147483647 w 1117"/>
              <a:gd name="T7" fmla="*/ 2147483647 h 617"/>
              <a:gd name="T8" fmla="*/ 2147483647 w 1117"/>
              <a:gd name="T9" fmla="*/ 2147483647 h 617"/>
              <a:gd name="T10" fmla="*/ 2147483647 w 1117"/>
              <a:gd name="T11" fmla="*/ 2147483647 h 617"/>
              <a:gd name="T12" fmla="*/ 2147483647 w 1117"/>
              <a:gd name="T13" fmla="*/ 2147483647 h 617"/>
              <a:gd name="T14" fmla="*/ 2147483647 w 1117"/>
              <a:gd name="T15" fmla="*/ 2147483647 h 617"/>
              <a:gd name="T16" fmla="*/ 2147483647 w 1117"/>
              <a:gd name="T17" fmla="*/ 2147483647 h 617"/>
              <a:gd name="T18" fmla="*/ 2147483647 w 1117"/>
              <a:gd name="T19" fmla="*/ 2147483647 h 617"/>
              <a:gd name="T20" fmla="*/ 2147483647 w 1117"/>
              <a:gd name="T21" fmla="*/ 2147483647 h 617"/>
              <a:gd name="T22" fmla="*/ 2147483647 w 1117"/>
              <a:gd name="T23" fmla="*/ 2147483647 h 617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117"/>
              <a:gd name="T37" fmla="*/ 0 h 617"/>
              <a:gd name="T38" fmla="*/ 1117 w 1117"/>
              <a:gd name="T39" fmla="*/ 617 h 617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117" h="617">
                <a:moveTo>
                  <a:pt x="439" y="97"/>
                </a:moveTo>
                <a:cubicBezTo>
                  <a:pt x="358" y="85"/>
                  <a:pt x="269" y="23"/>
                  <a:pt x="205" y="19"/>
                </a:cubicBezTo>
                <a:cubicBezTo>
                  <a:pt x="141" y="15"/>
                  <a:pt x="89" y="0"/>
                  <a:pt x="55" y="73"/>
                </a:cubicBezTo>
                <a:cubicBezTo>
                  <a:pt x="21" y="146"/>
                  <a:pt x="0" y="371"/>
                  <a:pt x="4" y="456"/>
                </a:cubicBezTo>
                <a:cubicBezTo>
                  <a:pt x="8" y="541"/>
                  <a:pt x="3" y="560"/>
                  <a:pt x="77" y="582"/>
                </a:cubicBezTo>
                <a:cubicBezTo>
                  <a:pt x="152" y="604"/>
                  <a:pt x="350" y="582"/>
                  <a:pt x="451" y="587"/>
                </a:cubicBezTo>
                <a:cubicBezTo>
                  <a:pt x="552" y="592"/>
                  <a:pt x="606" y="617"/>
                  <a:pt x="685" y="613"/>
                </a:cubicBezTo>
                <a:cubicBezTo>
                  <a:pt x="764" y="609"/>
                  <a:pt x="856" y="612"/>
                  <a:pt x="925" y="565"/>
                </a:cubicBezTo>
                <a:cubicBezTo>
                  <a:pt x="994" y="518"/>
                  <a:pt x="1081" y="401"/>
                  <a:pt x="1099" y="330"/>
                </a:cubicBezTo>
                <a:cubicBezTo>
                  <a:pt x="1117" y="259"/>
                  <a:pt x="1104" y="178"/>
                  <a:pt x="1036" y="138"/>
                </a:cubicBezTo>
                <a:cubicBezTo>
                  <a:pt x="968" y="98"/>
                  <a:pt x="790" y="98"/>
                  <a:pt x="691" y="91"/>
                </a:cubicBezTo>
                <a:cubicBezTo>
                  <a:pt x="592" y="84"/>
                  <a:pt x="520" y="109"/>
                  <a:pt x="439" y="97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2" name="Text Box 8">
            <a:extLst>
              <a:ext uri="{FF2B5EF4-FFF2-40B4-BE49-F238E27FC236}">
                <a16:creationId xmlns:a16="http://schemas.microsoft.com/office/drawing/2014/main" id="{13F7F820-B18A-E847-AD7E-846731E21C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6317" y="3384004"/>
            <a:ext cx="1671638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“</a:t>
            </a: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Send me anything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with addresses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beginning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200.23.16.0/20</a:t>
            </a:r>
            <a:r>
              <a:rPr kumimoji="0" lang="ja-JP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”</a:t>
            </a:r>
            <a:endParaRPr kumimoji="0" lang="en-US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53" name="Group 9">
            <a:extLst>
              <a:ext uri="{FF2B5EF4-FFF2-40B4-BE49-F238E27FC236}">
                <a16:creationId xmlns:a16="http://schemas.microsoft.com/office/drawing/2014/main" id="{23482FB4-0876-3946-8B6B-B6AAECACCC51}"/>
              </a:ext>
            </a:extLst>
          </p:cNvPr>
          <p:cNvGrpSpPr>
            <a:grpSpLocks/>
          </p:cNvGrpSpPr>
          <p:nvPr/>
        </p:nvGrpSpPr>
        <p:grpSpPr bwMode="auto">
          <a:xfrm>
            <a:off x="1838117" y="2850604"/>
            <a:ext cx="2338388" cy="404812"/>
            <a:chOff x="1004" y="1639"/>
            <a:chExt cx="1473" cy="255"/>
          </a:xfrm>
        </p:grpSpPr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EFB98728-6781-274A-B657-95A102B21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4" y="1639"/>
              <a:ext cx="1473" cy="255"/>
            </a:xfrm>
            <a:custGeom>
              <a:avLst/>
              <a:gdLst>
                <a:gd name="T0" fmla="*/ 172 w 1473"/>
                <a:gd name="T1" fmla="*/ 11 h 255"/>
                <a:gd name="T2" fmla="*/ 73 w 1473"/>
                <a:gd name="T3" fmla="*/ 94 h 255"/>
                <a:gd name="T4" fmla="*/ 146 w 1473"/>
                <a:gd name="T5" fmla="*/ 220 h 255"/>
                <a:gd name="T6" fmla="*/ 520 w 1473"/>
                <a:gd name="T7" fmla="*/ 225 h 255"/>
                <a:gd name="T8" fmla="*/ 754 w 1473"/>
                <a:gd name="T9" fmla="*/ 251 h 255"/>
                <a:gd name="T10" fmla="*/ 1306 w 1473"/>
                <a:gd name="T11" fmla="*/ 203 h 255"/>
                <a:gd name="T12" fmla="*/ 1360 w 1473"/>
                <a:gd name="T13" fmla="*/ 29 h 255"/>
                <a:gd name="T14" fmla="*/ 628 w 1473"/>
                <a:gd name="T15" fmla="*/ 29 h 255"/>
                <a:gd name="T16" fmla="*/ 172 w 1473"/>
                <a:gd name="T17" fmla="*/ 11 h 25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473"/>
                <a:gd name="T28" fmla="*/ 0 h 255"/>
                <a:gd name="T29" fmla="*/ 1473 w 1473"/>
                <a:gd name="T30" fmla="*/ 255 h 25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473" h="255">
                  <a:moveTo>
                    <a:pt x="172" y="11"/>
                  </a:moveTo>
                  <a:cubicBezTo>
                    <a:pt x="0" y="64"/>
                    <a:pt x="77" y="59"/>
                    <a:pt x="73" y="94"/>
                  </a:cubicBezTo>
                  <a:cubicBezTo>
                    <a:pt x="69" y="129"/>
                    <a:pt x="72" y="198"/>
                    <a:pt x="146" y="220"/>
                  </a:cubicBezTo>
                  <a:cubicBezTo>
                    <a:pt x="221" y="242"/>
                    <a:pt x="419" y="220"/>
                    <a:pt x="520" y="225"/>
                  </a:cubicBezTo>
                  <a:cubicBezTo>
                    <a:pt x="621" y="230"/>
                    <a:pt x="623" y="255"/>
                    <a:pt x="754" y="251"/>
                  </a:cubicBezTo>
                  <a:cubicBezTo>
                    <a:pt x="885" y="247"/>
                    <a:pt x="1205" y="240"/>
                    <a:pt x="1306" y="203"/>
                  </a:cubicBezTo>
                  <a:cubicBezTo>
                    <a:pt x="1407" y="166"/>
                    <a:pt x="1473" y="58"/>
                    <a:pt x="1360" y="29"/>
                  </a:cubicBezTo>
                  <a:cubicBezTo>
                    <a:pt x="1247" y="0"/>
                    <a:pt x="826" y="32"/>
                    <a:pt x="628" y="29"/>
                  </a:cubicBezTo>
                  <a:cubicBezTo>
                    <a:pt x="430" y="26"/>
                    <a:pt x="267" y="15"/>
                    <a:pt x="172" y="11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5" name="Text Box 11">
              <a:extLst>
                <a:ext uri="{FF2B5EF4-FFF2-40B4-BE49-F238E27FC236}">
                  <a16:creationId xmlns:a16="http://schemas.microsoft.com/office/drawing/2014/main" id="{479C3E9A-D072-0A44-BFA8-7F41473A99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26" y="1664"/>
              <a:ext cx="970" cy="212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200.23.16.0/23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56" name="Group 12">
            <a:extLst>
              <a:ext uri="{FF2B5EF4-FFF2-40B4-BE49-F238E27FC236}">
                <a16:creationId xmlns:a16="http://schemas.microsoft.com/office/drawing/2014/main" id="{B383951C-712F-5C42-96DB-910B055F2215}"/>
              </a:ext>
            </a:extLst>
          </p:cNvPr>
          <p:cNvGrpSpPr>
            <a:grpSpLocks/>
          </p:cNvGrpSpPr>
          <p:nvPr/>
        </p:nvGrpSpPr>
        <p:grpSpPr bwMode="auto">
          <a:xfrm>
            <a:off x="1866692" y="3441154"/>
            <a:ext cx="2338388" cy="404812"/>
            <a:chOff x="1004" y="1639"/>
            <a:chExt cx="1473" cy="255"/>
          </a:xfrm>
        </p:grpSpPr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202E091A-FFE8-DE46-97F4-970D27624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4" y="1639"/>
              <a:ext cx="1473" cy="255"/>
            </a:xfrm>
            <a:custGeom>
              <a:avLst/>
              <a:gdLst>
                <a:gd name="T0" fmla="*/ 172 w 1473"/>
                <a:gd name="T1" fmla="*/ 11 h 255"/>
                <a:gd name="T2" fmla="*/ 73 w 1473"/>
                <a:gd name="T3" fmla="*/ 94 h 255"/>
                <a:gd name="T4" fmla="*/ 146 w 1473"/>
                <a:gd name="T5" fmla="*/ 220 h 255"/>
                <a:gd name="T6" fmla="*/ 520 w 1473"/>
                <a:gd name="T7" fmla="*/ 225 h 255"/>
                <a:gd name="T8" fmla="*/ 754 w 1473"/>
                <a:gd name="T9" fmla="*/ 251 h 255"/>
                <a:gd name="T10" fmla="*/ 1306 w 1473"/>
                <a:gd name="T11" fmla="*/ 203 h 255"/>
                <a:gd name="T12" fmla="*/ 1360 w 1473"/>
                <a:gd name="T13" fmla="*/ 29 h 255"/>
                <a:gd name="T14" fmla="*/ 628 w 1473"/>
                <a:gd name="T15" fmla="*/ 29 h 255"/>
                <a:gd name="T16" fmla="*/ 172 w 1473"/>
                <a:gd name="T17" fmla="*/ 11 h 25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473"/>
                <a:gd name="T28" fmla="*/ 0 h 255"/>
                <a:gd name="T29" fmla="*/ 1473 w 1473"/>
                <a:gd name="T30" fmla="*/ 255 h 25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473" h="255">
                  <a:moveTo>
                    <a:pt x="172" y="11"/>
                  </a:moveTo>
                  <a:cubicBezTo>
                    <a:pt x="0" y="64"/>
                    <a:pt x="77" y="59"/>
                    <a:pt x="73" y="94"/>
                  </a:cubicBezTo>
                  <a:cubicBezTo>
                    <a:pt x="69" y="129"/>
                    <a:pt x="72" y="198"/>
                    <a:pt x="146" y="220"/>
                  </a:cubicBezTo>
                  <a:cubicBezTo>
                    <a:pt x="221" y="242"/>
                    <a:pt x="419" y="220"/>
                    <a:pt x="520" y="225"/>
                  </a:cubicBezTo>
                  <a:cubicBezTo>
                    <a:pt x="621" y="230"/>
                    <a:pt x="623" y="255"/>
                    <a:pt x="754" y="251"/>
                  </a:cubicBezTo>
                  <a:cubicBezTo>
                    <a:pt x="885" y="247"/>
                    <a:pt x="1205" y="240"/>
                    <a:pt x="1306" y="203"/>
                  </a:cubicBezTo>
                  <a:cubicBezTo>
                    <a:pt x="1407" y="166"/>
                    <a:pt x="1473" y="58"/>
                    <a:pt x="1360" y="29"/>
                  </a:cubicBezTo>
                  <a:cubicBezTo>
                    <a:pt x="1247" y="0"/>
                    <a:pt x="826" y="32"/>
                    <a:pt x="628" y="29"/>
                  </a:cubicBezTo>
                  <a:cubicBezTo>
                    <a:pt x="430" y="26"/>
                    <a:pt x="267" y="15"/>
                    <a:pt x="172" y="11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8" name="Text Box 14">
              <a:extLst>
                <a:ext uri="{FF2B5EF4-FFF2-40B4-BE49-F238E27FC236}">
                  <a16:creationId xmlns:a16="http://schemas.microsoft.com/office/drawing/2014/main" id="{4F745438-67CC-D24F-9CC6-123745B869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26" y="1664"/>
              <a:ext cx="970" cy="212"/>
            </a:xfrm>
            <a:prstGeom prst="rect">
              <a:avLst/>
            </a:prstGeom>
            <a:solidFill>
              <a:srgbClr val="9CE0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200.23.18.0/23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59" name="Group 15">
            <a:extLst>
              <a:ext uri="{FF2B5EF4-FFF2-40B4-BE49-F238E27FC236}">
                <a16:creationId xmlns:a16="http://schemas.microsoft.com/office/drawing/2014/main" id="{5057D694-4770-1E47-9F1B-BD44CF4E06D9}"/>
              </a:ext>
            </a:extLst>
          </p:cNvPr>
          <p:cNvGrpSpPr>
            <a:grpSpLocks/>
          </p:cNvGrpSpPr>
          <p:nvPr/>
        </p:nvGrpSpPr>
        <p:grpSpPr bwMode="auto">
          <a:xfrm>
            <a:off x="1780967" y="4860379"/>
            <a:ext cx="2338388" cy="404812"/>
            <a:chOff x="1004" y="1639"/>
            <a:chExt cx="1473" cy="255"/>
          </a:xfrm>
        </p:grpSpPr>
        <p:sp>
          <p:nvSpPr>
            <p:cNvPr id="60" name="Freeform 16">
              <a:extLst>
                <a:ext uri="{FF2B5EF4-FFF2-40B4-BE49-F238E27FC236}">
                  <a16:creationId xmlns:a16="http://schemas.microsoft.com/office/drawing/2014/main" id="{1AC34B6C-BC17-784D-A5E7-5AC4103C3E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4" y="1639"/>
              <a:ext cx="1473" cy="255"/>
            </a:xfrm>
            <a:custGeom>
              <a:avLst/>
              <a:gdLst>
                <a:gd name="T0" fmla="*/ 172 w 1473"/>
                <a:gd name="T1" fmla="*/ 11 h 255"/>
                <a:gd name="T2" fmla="*/ 73 w 1473"/>
                <a:gd name="T3" fmla="*/ 94 h 255"/>
                <a:gd name="T4" fmla="*/ 146 w 1473"/>
                <a:gd name="T5" fmla="*/ 220 h 255"/>
                <a:gd name="T6" fmla="*/ 520 w 1473"/>
                <a:gd name="T7" fmla="*/ 225 h 255"/>
                <a:gd name="T8" fmla="*/ 754 w 1473"/>
                <a:gd name="T9" fmla="*/ 251 h 255"/>
                <a:gd name="T10" fmla="*/ 1306 w 1473"/>
                <a:gd name="T11" fmla="*/ 203 h 255"/>
                <a:gd name="T12" fmla="*/ 1360 w 1473"/>
                <a:gd name="T13" fmla="*/ 29 h 255"/>
                <a:gd name="T14" fmla="*/ 628 w 1473"/>
                <a:gd name="T15" fmla="*/ 29 h 255"/>
                <a:gd name="T16" fmla="*/ 172 w 1473"/>
                <a:gd name="T17" fmla="*/ 11 h 25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473"/>
                <a:gd name="T28" fmla="*/ 0 h 255"/>
                <a:gd name="T29" fmla="*/ 1473 w 1473"/>
                <a:gd name="T30" fmla="*/ 255 h 25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473" h="255">
                  <a:moveTo>
                    <a:pt x="172" y="11"/>
                  </a:moveTo>
                  <a:cubicBezTo>
                    <a:pt x="0" y="64"/>
                    <a:pt x="77" y="59"/>
                    <a:pt x="73" y="94"/>
                  </a:cubicBezTo>
                  <a:cubicBezTo>
                    <a:pt x="69" y="129"/>
                    <a:pt x="72" y="198"/>
                    <a:pt x="146" y="220"/>
                  </a:cubicBezTo>
                  <a:cubicBezTo>
                    <a:pt x="221" y="242"/>
                    <a:pt x="419" y="220"/>
                    <a:pt x="520" y="225"/>
                  </a:cubicBezTo>
                  <a:cubicBezTo>
                    <a:pt x="621" y="230"/>
                    <a:pt x="623" y="255"/>
                    <a:pt x="754" y="251"/>
                  </a:cubicBezTo>
                  <a:cubicBezTo>
                    <a:pt x="885" y="247"/>
                    <a:pt x="1205" y="240"/>
                    <a:pt x="1306" y="203"/>
                  </a:cubicBezTo>
                  <a:cubicBezTo>
                    <a:pt x="1407" y="166"/>
                    <a:pt x="1473" y="58"/>
                    <a:pt x="1360" y="29"/>
                  </a:cubicBezTo>
                  <a:cubicBezTo>
                    <a:pt x="1247" y="0"/>
                    <a:pt x="826" y="32"/>
                    <a:pt x="628" y="29"/>
                  </a:cubicBezTo>
                  <a:cubicBezTo>
                    <a:pt x="430" y="26"/>
                    <a:pt x="267" y="15"/>
                    <a:pt x="172" y="11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1" name="Text Box 17">
              <a:extLst>
                <a:ext uri="{FF2B5EF4-FFF2-40B4-BE49-F238E27FC236}">
                  <a16:creationId xmlns:a16="http://schemas.microsoft.com/office/drawing/2014/main" id="{A065852F-7DDA-B44F-8E9C-52064BDFA9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26" y="1664"/>
              <a:ext cx="970" cy="212"/>
            </a:xfrm>
            <a:prstGeom prst="rect">
              <a:avLst/>
            </a:prstGeom>
            <a:solidFill>
              <a:srgbClr val="9CE0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200.23.30.0/23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62" name="Text Box 18">
            <a:extLst>
              <a:ext uri="{FF2B5EF4-FFF2-40B4-BE49-F238E27FC236}">
                <a16:creationId xmlns:a16="http://schemas.microsoft.com/office/drawing/2014/main" id="{B97CFD2D-9478-1F42-BD6D-A57188386E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6092" y="4088854"/>
            <a:ext cx="1506538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Fly-By-Night-ISP</a:t>
            </a:r>
            <a:endParaRPr kumimoji="0" lang="en-US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3" name="Freeform 19">
            <a:extLst>
              <a:ext uri="{FF2B5EF4-FFF2-40B4-BE49-F238E27FC236}">
                <a16:creationId xmlns:a16="http://schemas.microsoft.com/office/drawing/2014/main" id="{5B640850-7414-DA40-A0C3-62F09225F74C}"/>
              </a:ext>
            </a:extLst>
          </p:cNvPr>
          <p:cNvSpPr>
            <a:spLocks/>
          </p:cNvSpPr>
          <p:nvPr/>
        </p:nvSpPr>
        <p:spPr bwMode="auto">
          <a:xfrm>
            <a:off x="8248442" y="3185566"/>
            <a:ext cx="1444625" cy="2714625"/>
          </a:xfrm>
          <a:custGeom>
            <a:avLst/>
            <a:gdLst>
              <a:gd name="T0" fmla="*/ 2147483647 w 910"/>
              <a:gd name="T1" fmla="*/ 2147483647 h 1710"/>
              <a:gd name="T2" fmla="*/ 2147483647 w 910"/>
              <a:gd name="T3" fmla="*/ 2147483647 h 1710"/>
              <a:gd name="T4" fmla="*/ 2147483647 w 910"/>
              <a:gd name="T5" fmla="*/ 2147483647 h 1710"/>
              <a:gd name="T6" fmla="*/ 2147483647 w 910"/>
              <a:gd name="T7" fmla="*/ 2147483647 h 1710"/>
              <a:gd name="T8" fmla="*/ 2147483647 w 910"/>
              <a:gd name="T9" fmla="*/ 2147483647 h 1710"/>
              <a:gd name="T10" fmla="*/ 2147483647 w 910"/>
              <a:gd name="T11" fmla="*/ 2147483647 h 1710"/>
              <a:gd name="T12" fmla="*/ 2147483647 w 910"/>
              <a:gd name="T13" fmla="*/ 2147483647 h 1710"/>
              <a:gd name="T14" fmla="*/ 2147483647 w 910"/>
              <a:gd name="T15" fmla="*/ 2147483647 h 1710"/>
              <a:gd name="T16" fmla="*/ 2147483647 w 910"/>
              <a:gd name="T17" fmla="*/ 2147483647 h 1710"/>
              <a:gd name="T18" fmla="*/ 2147483647 w 910"/>
              <a:gd name="T19" fmla="*/ 2147483647 h 1710"/>
              <a:gd name="T20" fmla="*/ 2147483647 w 910"/>
              <a:gd name="T21" fmla="*/ 2147483647 h 1710"/>
              <a:gd name="T22" fmla="*/ 2147483647 w 910"/>
              <a:gd name="T23" fmla="*/ 2147483647 h 171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910"/>
              <a:gd name="T37" fmla="*/ 0 h 1710"/>
              <a:gd name="T38" fmla="*/ 910 w 910"/>
              <a:gd name="T39" fmla="*/ 1710 h 1710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910" h="1710">
                <a:moveTo>
                  <a:pt x="766" y="38"/>
                </a:moveTo>
                <a:cubicBezTo>
                  <a:pt x="714" y="0"/>
                  <a:pt x="520" y="186"/>
                  <a:pt x="411" y="282"/>
                </a:cubicBezTo>
                <a:cubicBezTo>
                  <a:pt x="302" y="378"/>
                  <a:pt x="180" y="490"/>
                  <a:pt x="115" y="611"/>
                </a:cubicBezTo>
                <a:cubicBezTo>
                  <a:pt x="49" y="732"/>
                  <a:pt x="0" y="907"/>
                  <a:pt x="14" y="1008"/>
                </a:cubicBezTo>
                <a:cubicBezTo>
                  <a:pt x="28" y="1108"/>
                  <a:pt x="127" y="1139"/>
                  <a:pt x="198" y="1214"/>
                </a:cubicBezTo>
                <a:cubicBezTo>
                  <a:pt x="269" y="1288"/>
                  <a:pt x="328" y="1380"/>
                  <a:pt x="435" y="1456"/>
                </a:cubicBezTo>
                <a:cubicBezTo>
                  <a:pt x="542" y="1533"/>
                  <a:pt x="768" y="1710"/>
                  <a:pt x="839" y="1674"/>
                </a:cubicBezTo>
                <a:cubicBezTo>
                  <a:pt x="910" y="1638"/>
                  <a:pt x="863" y="1328"/>
                  <a:pt x="863" y="1239"/>
                </a:cubicBezTo>
                <a:cubicBezTo>
                  <a:pt x="863" y="1150"/>
                  <a:pt x="868" y="1189"/>
                  <a:pt x="839" y="1139"/>
                </a:cubicBezTo>
                <a:cubicBezTo>
                  <a:pt x="809" y="1090"/>
                  <a:pt x="703" y="1045"/>
                  <a:pt x="684" y="940"/>
                </a:cubicBezTo>
                <a:cubicBezTo>
                  <a:pt x="665" y="835"/>
                  <a:pt x="710" y="659"/>
                  <a:pt x="724" y="509"/>
                </a:cubicBezTo>
                <a:cubicBezTo>
                  <a:pt x="738" y="359"/>
                  <a:pt x="818" y="76"/>
                  <a:pt x="766" y="38"/>
                </a:cubicBezTo>
                <a:close/>
              </a:path>
            </a:pathLst>
          </a:custGeom>
          <a:gradFill rotWithShape="1">
            <a:gsLst>
              <a:gs pos="0">
                <a:srgbClr val="66CCFF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4" name="Text Box 20">
            <a:extLst>
              <a:ext uri="{FF2B5EF4-FFF2-40B4-BE49-F238E27FC236}">
                <a16:creationId xmlns:a16="http://schemas.microsoft.com/office/drawing/2014/main" id="{18E6B3A0-A9B2-6541-9755-03069812C8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8117" y="2593429"/>
            <a:ext cx="13366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Organization 0</a:t>
            </a:r>
          </a:p>
        </p:txBody>
      </p:sp>
      <p:sp>
        <p:nvSpPr>
          <p:cNvPr id="65" name="Text Box 21">
            <a:extLst>
              <a:ext uri="{FF2B5EF4-FFF2-40B4-BE49-F238E27FC236}">
                <a16:creationId xmlns:a16="http://schemas.microsoft.com/office/drawing/2014/main" id="{7ED2E79C-4EA2-DF46-850E-87C1B53910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66692" y="4603204"/>
            <a:ext cx="13366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Organization 7</a:t>
            </a:r>
          </a:p>
        </p:txBody>
      </p:sp>
      <p:sp>
        <p:nvSpPr>
          <p:cNvPr id="66" name="Text Box 22">
            <a:extLst>
              <a:ext uri="{FF2B5EF4-FFF2-40B4-BE49-F238E27FC236}">
                <a16:creationId xmlns:a16="http://schemas.microsoft.com/office/drawing/2014/main" id="{5C4A224A-3B90-CE4F-80C5-151CE7A1FC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86567" y="4412704"/>
            <a:ext cx="78422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Internet</a:t>
            </a:r>
          </a:p>
        </p:txBody>
      </p:sp>
      <p:sp>
        <p:nvSpPr>
          <p:cNvPr id="67" name="Text Box 23">
            <a:extLst>
              <a:ext uri="{FF2B5EF4-FFF2-40B4-BE49-F238E27FC236}">
                <a16:creationId xmlns:a16="http://schemas.microsoft.com/office/drawing/2014/main" id="{7C75AA74-8B0F-8B4D-88CF-7C285E4A42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47642" y="3241129"/>
            <a:ext cx="13366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Organization 1</a:t>
            </a:r>
          </a:p>
        </p:txBody>
      </p:sp>
      <p:sp>
        <p:nvSpPr>
          <p:cNvPr id="68" name="Freeform 24">
            <a:extLst>
              <a:ext uri="{FF2B5EF4-FFF2-40B4-BE49-F238E27FC236}">
                <a16:creationId xmlns:a16="http://schemas.microsoft.com/office/drawing/2014/main" id="{DA50A5B2-8288-9D48-89B3-3CF0A9EE6426}"/>
              </a:ext>
            </a:extLst>
          </p:cNvPr>
          <p:cNvSpPr>
            <a:spLocks/>
          </p:cNvSpPr>
          <p:nvPr/>
        </p:nvSpPr>
        <p:spPr bwMode="auto">
          <a:xfrm>
            <a:off x="4595605" y="4971504"/>
            <a:ext cx="1773237" cy="979487"/>
          </a:xfrm>
          <a:custGeom>
            <a:avLst/>
            <a:gdLst>
              <a:gd name="T0" fmla="*/ 2147483647 w 1117"/>
              <a:gd name="T1" fmla="*/ 2147483647 h 617"/>
              <a:gd name="T2" fmla="*/ 2147483647 w 1117"/>
              <a:gd name="T3" fmla="*/ 2147483647 h 617"/>
              <a:gd name="T4" fmla="*/ 2147483647 w 1117"/>
              <a:gd name="T5" fmla="*/ 2147483647 h 617"/>
              <a:gd name="T6" fmla="*/ 2147483647 w 1117"/>
              <a:gd name="T7" fmla="*/ 2147483647 h 617"/>
              <a:gd name="T8" fmla="*/ 2147483647 w 1117"/>
              <a:gd name="T9" fmla="*/ 2147483647 h 617"/>
              <a:gd name="T10" fmla="*/ 2147483647 w 1117"/>
              <a:gd name="T11" fmla="*/ 2147483647 h 617"/>
              <a:gd name="T12" fmla="*/ 2147483647 w 1117"/>
              <a:gd name="T13" fmla="*/ 2147483647 h 617"/>
              <a:gd name="T14" fmla="*/ 2147483647 w 1117"/>
              <a:gd name="T15" fmla="*/ 2147483647 h 617"/>
              <a:gd name="T16" fmla="*/ 2147483647 w 1117"/>
              <a:gd name="T17" fmla="*/ 2147483647 h 617"/>
              <a:gd name="T18" fmla="*/ 2147483647 w 1117"/>
              <a:gd name="T19" fmla="*/ 2147483647 h 617"/>
              <a:gd name="T20" fmla="*/ 2147483647 w 1117"/>
              <a:gd name="T21" fmla="*/ 2147483647 h 617"/>
              <a:gd name="T22" fmla="*/ 2147483647 w 1117"/>
              <a:gd name="T23" fmla="*/ 2147483647 h 617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117"/>
              <a:gd name="T37" fmla="*/ 0 h 617"/>
              <a:gd name="T38" fmla="*/ 1117 w 1117"/>
              <a:gd name="T39" fmla="*/ 617 h 617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117" h="617">
                <a:moveTo>
                  <a:pt x="439" y="97"/>
                </a:moveTo>
                <a:cubicBezTo>
                  <a:pt x="358" y="85"/>
                  <a:pt x="269" y="23"/>
                  <a:pt x="205" y="19"/>
                </a:cubicBezTo>
                <a:cubicBezTo>
                  <a:pt x="141" y="15"/>
                  <a:pt x="89" y="0"/>
                  <a:pt x="55" y="73"/>
                </a:cubicBezTo>
                <a:cubicBezTo>
                  <a:pt x="21" y="146"/>
                  <a:pt x="0" y="371"/>
                  <a:pt x="4" y="456"/>
                </a:cubicBezTo>
                <a:cubicBezTo>
                  <a:pt x="8" y="541"/>
                  <a:pt x="3" y="560"/>
                  <a:pt x="77" y="582"/>
                </a:cubicBezTo>
                <a:cubicBezTo>
                  <a:pt x="152" y="604"/>
                  <a:pt x="350" y="582"/>
                  <a:pt x="451" y="587"/>
                </a:cubicBezTo>
                <a:cubicBezTo>
                  <a:pt x="552" y="592"/>
                  <a:pt x="606" y="617"/>
                  <a:pt x="685" y="613"/>
                </a:cubicBezTo>
                <a:cubicBezTo>
                  <a:pt x="764" y="609"/>
                  <a:pt x="856" y="612"/>
                  <a:pt x="925" y="565"/>
                </a:cubicBezTo>
                <a:cubicBezTo>
                  <a:pt x="994" y="518"/>
                  <a:pt x="1081" y="401"/>
                  <a:pt x="1099" y="330"/>
                </a:cubicBezTo>
                <a:cubicBezTo>
                  <a:pt x="1117" y="259"/>
                  <a:pt x="1104" y="178"/>
                  <a:pt x="1036" y="138"/>
                </a:cubicBezTo>
                <a:cubicBezTo>
                  <a:pt x="968" y="98"/>
                  <a:pt x="790" y="98"/>
                  <a:pt x="691" y="91"/>
                </a:cubicBezTo>
                <a:cubicBezTo>
                  <a:pt x="592" y="84"/>
                  <a:pt x="520" y="109"/>
                  <a:pt x="439" y="97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9" name="Text Box 25">
            <a:extLst>
              <a:ext uri="{FF2B5EF4-FFF2-40B4-BE49-F238E27FC236}">
                <a16:creationId xmlns:a16="http://schemas.microsoft.com/office/drawing/2014/main" id="{0E511D85-1643-734E-A204-E574E162FB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95642" y="5346154"/>
            <a:ext cx="1023938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ISPs-R-Us</a:t>
            </a:r>
            <a:endParaRPr kumimoji="0" lang="en-US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0" name="Freeform 26">
            <a:extLst>
              <a:ext uri="{FF2B5EF4-FFF2-40B4-BE49-F238E27FC236}">
                <a16:creationId xmlns:a16="http://schemas.microsoft.com/office/drawing/2014/main" id="{46DEEC4A-E4F9-0942-9D95-69D2C1DC1DCD}"/>
              </a:ext>
            </a:extLst>
          </p:cNvPr>
          <p:cNvSpPr>
            <a:spLocks/>
          </p:cNvSpPr>
          <p:nvPr/>
        </p:nvSpPr>
        <p:spPr bwMode="auto">
          <a:xfrm flipV="1">
            <a:off x="6321217" y="4992141"/>
            <a:ext cx="2019300" cy="295275"/>
          </a:xfrm>
          <a:custGeom>
            <a:avLst/>
            <a:gdLst>
              <a:gd name="T0" fmla="*/ 0 w 1272"/>
              <a:gd name="T1" fmla="*/ 0 h 186"/>
              <a:gd name="T2" fmla="*/ 2147483647 w 1272"/>
              <a:gd name="T3" fmla="*/ 2147483647 h 186"/>
              <a:gd name="T4" fmla="*/ 0 60000 65536"/>
              <a:gd name="T5" fmla="*/ 0 60000 65536"/>
              <a:gd name="T6" fmla="*/ 0 w 1272"/>
              <a:gd name="T7" fmla="*/ 0 h 186"/>
              <a:gd name="T8" fmla="*/ 1272 w 127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272" h="186">
                <a:moveTo>
                  <a:pt x="0" y="0"/>
                </a:moveTo>
                <a:lnTo>
                  <a:pt x="1272" y="186"/>
                </a:ln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1" name="Line 27">
            <a:extLst>
              <a:ext uri="{FF2B5EF4-FFF2-40B4-BE49-F238E27FC236}">
                <a16:creationId xmlns:a16="http://schemas.microsoft.com/office/drawing/2014/main" id="{BC947CB2-0DEF-E44D-BAA9-42758198740F}"/>
              </a:ext>
            </a:extLst>
          </p:cNvPr>
          <p:cNvSpPr>
            <a:spLocks noChangeShapeType="1"/>
          </p:cNvSpPr>
          <p:nvPr/>
        </p:nvSpPr>
        <p:spPr bwMode="auto">
          <a:xfrm>
            <a:off x="4111417" y="5535066"/>
            <a:ext cx="485775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2" name="Line 28">
            <a:extLst>
              <a:ext uri="{FF2B5EF4-FFF2-40B4-BE49-F238E27FC236}">
                <a16:creationId xmlns:a16="http://schemas.microsoft.com/office/drawing/2014/main" id="{3EA86D83-B0E4-D34A-A87C-4B28A721D09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959017" y="5601741"/>
            <a:ext cx="638175" cy="17145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3" name="Line 29">
            <a:extLst>
              <a:ext uri="{FF2B5EF4-FFF2-40B4-BE49-F238E27FC236}">
                <a16:creationId xmlns:a16="http://schemas.microsoft.com/office/drawing/2014/main" id="{2247A199-0E7A-4C47-AAF1-3B3EA90E97F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397167" y="5849391"/>
            <a:ext cx="247650" cy="409575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4" name="Text Box 30">
            <a:extLst>
              <a:ext uri="{FF2B5EF4-FFF2-40B4-BE49-F238E27FC236}">
                <a16:creationId xmlns:a16="http://schemas.microsoft.com/office/drawing/2014/main" id="{FDF4E109-9818-F749-8396-00CAAD03F8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10142" y="5241379"/>
            <a:ext cx="1671638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“</a:t>
            </a: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Send me anything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with addresses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beginning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199.31.0.0/16</a:t>
            </a:r>
            <a:r>
              <a:rPr kumimoji="0" lang="ja-JP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”</a:t>
            </a:r>
            <a:endParaRPr kumimoji="0" lang="en-US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75" name="Group 31">
            <a:extLst>
              <a:ext uri="{FF2B5EF4-FFF2-40B4-BE49-F238E27FC236}">
                <a16:creationId xmlns:a16="http://schemas.microsoft.com/office/drawing/2014/main" id="{4C6923DB-B2DC-034F-AE1A-78C3B8049E53}"/>
              </a:ext>
            </a:extLst>
          </p:cNvPr>
          <p:cNvGrpSpPr>
            <a:grpSpLocks/>
          </p:cNvGrpSpPr>
          <p:nvPr/>
        </p:nvGrpSpPr>
        <p:grpSpPr bwMode="auto">
          <a:xfrm>
            <a:off x="1885742" y="4031704"/>
            <a:ext cx="2338388" cy="404812"/>
            <a:chOff x="1004" y="1639"/>
            <a:chExt cx="1473" cy="255"/>
          </a:xfrm>
        </p:grpSpPr>
        <p:sp>
          <p:nvSpPr>
            <p:cNvPr id="76" name="Freeform 32">
              <a:extLst>
                <a:ext uri="{FF2B5EF4-FFF2-40B4-BE49-F238E27FC236}">
                  <a16:creationId xmlns:a16="http://schemas.microsoft.com/office/drawing/2014/main" id="{3599EB35-4339-C745-80AD-3353B68862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4" y="1639"/>
              <a:ext cx="1473" cy="255"/>
            </a:xfrm>
            <a:custGeom>
              <a:avLst/>
              <a:gdLst>
                <a:gd name="T0" fmla="*/ 172 w 1473"/>
                <a:gd name="T1" fmla="*/ 11 h 255"/>
                <a:gd name="T2" fmla="*/ 73 w 1473"/>
                <a:gd name="T3" fmla="*/ 94 h 255"/>
                <a:gd name="T4" fmla="*/ 146 w 1473"/>
                <a:gd name="T5" fmla="*/ 220 h 255"/>
                <a:gd name="T6" fmla="*/ 520 w 1473"/>
                <a:gd name="T7" fmla="*/ 225 h 255"/>
                <a:gd name="T8" fmla="*/ 754 w 1473"/>
                <a:gd name="T9" fmla="*/ 251 h 255"/>
                <a:gd name="T10" fmla="*/ 1306 w 1473"/>
                <a:gd name="T11" fmla="*/ 203 h 255"/>
                <a:gd name="T12" fmla="*/ 1360 w 1473"/>
                <a:gd name="T13" fmla="*/ 29 h 255"/>
                <a:gd name="T14" fmla="*/ 628 w 1473"/>
                <a:gd name="T15" fmla="*/ 29 h 255"/>
                <a:gd name="T16" fmla="*/ 172 w 1473"/>
                <a:gd name="T17" fmla="*/ 11 h 25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473"/>
                <a:gd name="T28" fmla="*/ 0 h 255"/>
                <a:gd name="T29" fmla="*/ 1473 w 1473"/>
                <a:gd name="T30" fmla="*/ 255 h 25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473" h="255">
                  <a:moveTo>
                    <a:pt x="172" y="11"/>
                  </a:moveTo>
                  <a:cubicBezTo>
                    <a:pt x="0" y="64"/>
                    <a:pt x="77" y="59"/>
                    <a:pt x="73" y="94"/>
                  </a:cubicBezTo>
                  <a:cubicBezTo>
                    <a:pt x="69" y="129"/>
                    <a:pt x="72" y="198"/>
                    <a:pt x="146" y="220"/>
                  </a:cubicBezTo>
                  <a:cubicBezTo>
                    <a:pt x="221" y="242"/>
                    <a:pt x="419" y="220"/>
                    <a:pt x="520" y="225"/>
                  </a:cubicBezTo>
                  <a:cubicBezTo>
                    <a:pt x="621" y="230"/>
                    <a:pt x="623" y="255"/>
                    <a:pt x="754" y="251"/>
                  </a:cubicBezTo>
                  <a:cubicBezTo>
                    <a:pt x="885" y="247"/>
                    <a:pt x="1205" y="240"/>
                    <a:pt x="1306" y="203"/>
                  </a:cubicBezTo>
                  <a:cubicBezTo>
                    <a:pt x="1407" y="166"/>
                    <a:pt x="1473" y="58"/>
                    <a:pt x="1360" y="29"/>
                  </a:cubicBezTo>
                  <a:cubicBezTo>
                    <a:pt x="1247" y="0"/>
                    <a:pt x="826" y="32"/>
                    <a:pt x="628" y="29"/>
                  </a:cubicBezTo>
                  <a:cubicBezTo>
                    <a:pt x="430" y="26"/>
                    <a:pt x="267" y="15"/>
                    <a:pt x="172" y="11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7" name="Text Box 33">
              <a:extLst>
                <a:ext uri="{FF2B5EF4-FFF2-40B4-BE49-F238E27FC236}">
                  <a16:creationId xmlns:a16="http://schemas.microsoft.com/office/drawing/2014/main" id="{F6270561-036D-D141-A5B9-ABC52F684E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26" y="1664"/>
              <a:ext cx="970" cy="212"/>
            </a:xfrm>
            <a:prstGeom prst="rect">
              <a:avLst/>
            </a:prstGeom>
            <a:solidFill>
              <a:srgbClr val="9CE0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200.23.20.0/23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78" name="Text Box 34">
            <a:extLst>
              <a:ext uri="{FF2B5EF4-FFF2-40B4-BE49-F238E27FC236}">
                <a16:creationId xmlns:a16="http://schemas.microsoft.com/office/drawing/2014/main" id="{7BBF307D-51AE-C841-AD14-6D1FE73A0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66692" y="3831679"/>
            <a:ext cx="13366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Organization 2</a:t>
            </a:r>
          </a:p>
        </p:txBody>
      </p:sp>
      <p:grpSp>
        <p:nvGrpSpPr>
          <p:cNvPr id="79" name="Group 35">
            <a:extLst>
              <a:ext uri="{FF2B5EF4-FFF2-40B4-BE49-F238E27FC236}">
                <a16:creationId xmlns:a16="http://schemas.microsoft.com/office/drawing/2014/main" id="{8A4F9659-D65C-7D45-9305-FE9BA9437E3A}"/>
              </a:ext>
            </a:extLst>
          </p:cNvPr>
          <p:cNvGrpSpPr>
            <a:grpSpLocks/>
          </p:cNvGrpSpPr>
          <p:nvPr/>
        </p:nvGrpSpPr>
        <p:grpSpPr bwMode="auto">
          <a:xfrm>
            <a:off x="3235117" y="4288879"/>
            <a:ext cx="257175" cy="663575"/>
            <a:chOff x="870" y="2941"/>
            <a:chExt cx="162" cy="418"/>
          </a:xfrm>
        </p:grpSpPr>
        <p:sp>
          <p:nvSpPr>
            <p:cNvPr id="80" name="Text Box 36">
              <a:extLst>
                <a:ext uri="{FF2B5EF4-FFF2-40B4-BE49-F238E27FC236}">
                  <a16:creationId xmlns:a16="http://schemas.microsoft.com/office/drawing/2014/main" id="{856ACC8E-1EAC-4B45-9687-D919315E52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2" y="2941"/>
              <a:ext cx="16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1" name="Text Box 37">
              <a:extLst>
                <a:ext uri="{FF2B5EF4-FFF2-40B4-BE49-F238E27FC236}">
                  <a16:creationId xmlns:a16="http://schemas.microsoft.com/office/drawing/2014/main" id="{E96A0D03-E033-D946-9D51-BCE9933B79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0" y="3026"/>
              <a:ext cx="16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2" name="Text Box 38">
              <a:extLst>
                <a:ext uri="{FF2B5EF4-FFF2-40B4-BE49-F238E27FC236}">
                  <a16:creationId xmlns:a16="http://schemas.microsoft.com/office/drawing/2014/main" id="{BD5D13DF-8C67-E648-8A1C-0F7207365C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1" y="3109"/>
              <a:ext cx="16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83" name="Group 39">
            <a:extLst>
              <a:ext uri="{FF2B5EF4-FFF2-40B4-BE49-F238E27FC236}">
                <a16:creationId xmlns:a16="http://schemas.microsoft.com/office/drawing/2014/main" id="{1CA732F1-4ED0-4F45-8CFF-255D799EAD25}"/>
              </a:ext>
            </a:extLst>
          </p:cNvPr>
          <p:cNvGrpSpPr>
            <a:grpSpLocks/>
          </p:cNvGrpSpPr>
          <p:nvPr/>
        </p:nvGrpSpPr>
        <p:grpSpPr bwMode="auto">
          <a:xfrm>
            <a:off x="4263817" y="3993604"/>
            <a:ext cx="257175" cy="663575"/>
            <a:chOff x="870" y="2941"/>
            <a:chExt cx="162" cy="418"/>
          </a:xfrm>
        </p:grpSpPr>
        <p:sp>
          <p:nvSpPr>
            <p:cNvPr id="84" name="Text Box 40">
              <a:extLst>
                <a:ext uri="{FF2B5EF4-FFF2-40B4-BE49-F238E27FC236}">
                  <a16:creationId xmlns:a16="http://schemas.microsoft.com/office/drawing/2014/main" id="{CA317B14-5E59-2749-93F3-DE759F1E87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2" y="2941"/>
              <a:ext cx="16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5" name="Text Box 41">
              <a:extLst>
                <a:ext uri="{FF2B5EF4-FFF2-40B4-BE49-F238E27FC236}">
                  <a16:creationId xmlns:a16="http://schemas.microsoft.com/office/drawing/2014/main" id="{0385CAA6-35F8-B54E-BEBB-87DBE85D70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0" y="3026"/>
              <a:ext cx="16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6" name="Text Box 42">
              <a:extLst>
                <a:ext uri="{FF2B5EF4-FFF2-40B4-BE49-F238E27FC236}">
                  <a16:creationId xmlns:a16="http://schemas.microsoft.com/office/drawing/2014/main" id="{D876D364-B8AB-884C-B605-DAF37D8F3F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1" y="3109"/>
              <a:ext cx="16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87" name="Text Box 43">
            <a:extLst>
              <a:ext uri="{FF2B5EF4-FFF2-40B4-BE49-F238E27FC236}">
                <a16:creationId xmlns:a16="http://schemas.microsoft.com/office/drawing/2014/main" id="{CEC375CB-DDD1-C54F-9D87-9C4EC7FCBC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4480" y="1297352"/>
            <a:ext cx="10717966" cy="978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hierarchical addressing allows efficient advertisement of routing  information:</a:t>
            </a:r>
          </a:p>
        </p:txBody>
      </p:sp>
    </p:spTree>
    <p:extLst>
      <p:ext uri="{BB962C8B-B14F-4D97-AF65-F5344CB8AC3E}">
        <p14:creationId xmlns:p14="http://schemas.microsoft.com/office/powerpoint/2010/main" val="1034797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236E45-D353-3946-A538-2B642758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144"/>
            <a:ext cx="10515600" cy="894622"/>
          </a:xfrm>
        </p:spPr>
        <p:txBody>
          <a:bodyPr/>
          <a:lstStyle/>
          <a:p>
            <a:r>
              <a:rPr lang="en-US" dirty="0">
                <a:ea typeface="ＭＳ Ｐゴシック" panose="020B0600070205080204" pitchFamily="34" charset="-128"/>
              </a:rPr>
              <a:t>Network Layer: Internet</a:t>
            </a:r>
            <a:endParaRPr lang="en-US" dirty="0"/>
          </a:p>
        </p:txBody>
      </p:sp>
      <p:sp>
        <p:nvSpPr>
          <p:cNvPr id="42" name="Rectangle 3">
            <a:extLst>
              <a:ext uri="{FF2B5EF4-FFF2-40B4-BE49-F238E27FC236}">
                <a16:creationId xmlns:a16="http://schemas.microsoft.com/office/drawing/2014/main" id="{54249E09-2CB1-514A-AC5F-40ADE00A27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37317" y="2215552"/>
            <a:ext cx="7370788" cy="4076700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  <a:effectLst>
            <a:outerShdw blurRad="165100" dist="38100" dir="18900000" algn="bl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3" name="Rectangle 16">
            <a:extLst>
              <a:ext uri="{FF2B5EF4-FFF2-40B4-BE49-F238E27FC236}">
                <a16:creationId xmlns:a16="http://schemas.microsoft.com/office/drawing/2014/main" id="{B180F0D6-1F8C-804C-9B7D-8CC6486CAF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8584" y="1413891"/>
            <a:ext cx="7534275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88975" indent="-231775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ill Sans MT"/>
                <a:ea typeface="ＭＳ Ｐゴシック" charset="0"/>
                <a:cs typeface="Gill Sans M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Gill Sans MT"/>
                <a:ea typeface="Gill Sans MT" charset="0"/>
                <a:cs typeface="Gill Sans M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itchFamily="-109" charset="0"/>
                <a:ea typeface="Gill Sans MT" charset="0"/>
                <a:cs typeface="Gill Sans MT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  <a:ea typeface="Gill Sans MT" charset="0"/>
                <a:cs typeface="Gill Sans MT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host, router network layer functions:</a:t>
            </a:r>
          </a:p>
        </p:txBody>
      </p:sp>
      <p:sp>
        <p:nvSpPr>
          <p:cNvPr id="54" name="Line 17">
            <a:extLst>
              <a:ext uri="{FF2B5EF4-FFF2-40B4-BE49-F238E27FC236}">
                <a16:creationId xmlns:a16="http://schemas.microsoft.com/office/drawing/2014/main" id="{C662B522-B91B-764B-B1C6-707D227F7B4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27792" y="5768661"/>
            <a:ext cx="7395303" cy="10828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5" name="Line 18">
            <a:extLst>
              <a:ext uri="{FF2B5EF4-FFF2-40B4-BE49-F238E27FC236}">
                <a16:creationId xmlns:a16="http://schemas.microsoft.com/office/drawing/2014/main" id="{FF84D1AE-B7A3-194D-8C60-F6089407151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56367" y="5244860"/>
            <a:ext cx="7366728" cy="10754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60" name="Group 24">
            <a:extLst>
              <a:ext uri="{FF2B5EF4-FFF2-40B4-BE49-F238E27FC236}">
                <a16:creationId xmlns:a16="http://schemas.microsoft.com/office/drawing/2014/main" id="{5EB605D2-4BE6-F84E-ADE0-AB4D2A7BF140}"/>
              </a:ext>
            </a:extLst>
          </p:cNvPr>
          <p:cNvGrpSpPr>
            <a:grpSpLocks/>
          </p:cNvGrpSpPr>
          <p:nvPr/>
        </p:nvGrpSpPr>
        <p:grpSpPr bwMode="auto">
          <a:xfrm>
            <a:off x="7184669" y="2927915"/>
            <a:ext cx="3136903" cy="1276350"/>
            <a:chOff x="102" y="1294"/>
            <a:chExt cx="1976" cy="804"/>
          </a:xfrm>
        </p:grpSpPr>
        <p:sp>
          <p:nvSpPr>
            <p:cNvPr id="62" name="Rectangle 26">
              <a:extLst>
                <a:ext uri="{FF2B5EF4-FFF2-40B4-BE49-F238E27FC236}">
                  <a16:creationId xmlns:a16="http://schemas.microsoft.com/office/drawing/2014/main" id="{2EDD264A-A709-3A4C-A00D-67F9849638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" y="1314"/>
              <a:ext cx="1976" cy="784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srgbClr val="0000A3">
                  <a:alpha val="40000"/>
                </a:srgbClr>
              </a:outerShdw>
            </a:effec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3" name="Text Box 27">
              <a:extLst>
                <a:ext uri="{FF2B5EF4-FFF2-40B4-BE49-F238E27FC236}">
                  <a16:creationId xmlns:a16="http://schemas.microsoft.com/office/drawing/2014/main" id="{0296BAAF-C3F3-6D4C-8BEA-A71228A419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1" y="1294"/>
              <a:ext cx="1918" cy="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IP protocol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A3"/>
                </a:buClr>
                <a:buSzTx/>
                <a:buFontTx/>
                <a:buChar char="•"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 datagram format</a:t>
              </a:r>
            </a:p>
            <a:p>
              <a:pPr marL="0" marR="0" lvl="0" indent="0" algn="l" defTabSz="914400" rtl="0" eaLnBrk="0" fontAlgn="base" latinLnBrk="0" hangingPunct="0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A3"/>
                </a:buClr>
                <a:buSzTx/>
                <a:buFontTx/>
                <a:buChar char="•"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 addressing</a:t>
              </a:r>
            </a:p>
            <a:p>
              <a:pPr marL="0" marR="0" lvl="0" indent="0" algn="l" defTabSz="914400" rtl="0" eaLnBrk="0" fontAlgn="base" latinLnBrk="0" hangingPunct="0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A3"/>
                </a:buClr>
                <a:buSzTx/>
                <a:buFontTx/>
                <a:buChar char="•"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 packet handling conventions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65" name="Rectangle 30">
            <a:extLst>
              <a:ext uri="{FF2B5EF4-FFF2-40B4-BE49-F238E27FC236}">
                <a16:creationId xmlns:a16="http://schemas.microsoft.com/office/drawing/2014/main" id="{D53E8097-7EF9-9F40-A258-C7BAC9FB04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3368" y="4279825"/>
            <a:ext cx="2376099" cy="885011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18900000" algn="bl" rotWithShape="0">
              <a:srgbClr val="0000A3">
                <a:alpha val="40000"/>
              </a:srgbClr>
            </a:outerShdw>
          </a:effec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6" name="Text Box 31">
            <a:extLst>
              <a:ext uri="{FF2B5EF4-FFF2-40B4-BE49-F238E27FC236}">
                <a16:creationId xmlns:a16="http://schemas.microsoft.com/office/drawing/2014/main" id="{CA5FE275-A1EE-6149-A25B-AB47FE13C9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9352" y="4233489"/>
            <a:ext cx="2455380" cy="9694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ICMP protocol</a:t>
            </a:r>
          </a:p>
          <a:p>
            <a:pPr marL="0" marR="0" lvl="0" indent="0" algn="l" defTabSz="914400" rtl="0" eaLnBrk="0" fontAlgn="base" latinLnBrk="0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error reporting</a:t>
            </a:r>
          </a:p>
          <a:p>
            <a:pPr marL="0" marR="0" lvl="0" indent="0" algn="l" defTabSz="914400" rtl="0" eaLnBrk="0" fontAlgn="base" latinLnBrk="0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router “</a:t>
            </a:r>
            <a:r>
              <a:rPr kumimoji="0" lang="en-US" altLang="ja-JP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signaling”</a:t>
            </a:r>
            <a:endParaRPr kumimoji="0" lang="en-US" alt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7" name="Line 32">
            <a:extLst>
              <a:ext uri="{FF2B5EF4-FFF2-40B4-BE49-F238E27FC236}">
                <a16:creationId xmlns:a16="http://schemas.microsoft.com/office/drawing/2014/main" id="{83D8B023-CCE3-A545-A900-2FBC5363CBA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56367" y="2825510"/>
            <a:ext cx="7366728" cy="10754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8" name="Text Box 33">
            <a:extLst>
              <a:ext uri="{FF2B5EF4-FFF2-40B4-BE49-F238E27FC236}">
                <a16:creationId xmlns:a16="http://schemas.microsoft.com/office/drawing/2014/main" id="{0FCECF46-65B8-9744-948E-304AC0DAC2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47325" y="2318922"/>
            <a:ext cx="283763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transport layer: TCP, UDP</a:t>
            </a:r>
            <a:endParaRPr kumimoji="0" lang="en-US" alt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9" name="Text Box 34">
            <a:extLst>
              <a:ext uri="{FF2B5EF4-FFF2-40B4-BE49-F238E27FC236}">
                <a16:creationId xmlns:a16="http://schemas.microsoft.com/office/drawing/2014/main" id="{F0EDF1E8-9470-B34D-B8BA-67D4C38586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61947" y="5335692"/>
            <a:ext cx="112883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link layer</a:t>
            </a:r>
            <a:endParaRPr kumimoji="0" lang="en-US" alt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0" name="Text Box 35">
            <a:extLst>
              <a:ext uri="{FF2B5EF4-FFF2-40B4-BE49-F238E27FC236}">
                <a16:creationId xmlns:a16="http://schemas.microsoft.com/office/drawing/2014/main" id="{DC66EFC2-D14F-D54B-94E4-C02AED9BE4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39527" y="5844577"/>
            <a:ext cx="159530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physical layer</a:t>
            </a:r>
            <a:endParaRPr kumimoji="0" lang="en-US" alt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1" name="Text Box 36">
            <a:extLst>
              <a:ext uri="{FF2B5EF4-FFF2-40B4-BE49-F238E27FC236}">
                <a16:creationId xmlns:a16="http://schemas.microsoft.com/office/drawing/2014/main" id="{443CA5C2-E267-9843-988A-10AA069D7A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4488" y="3618902"/>
            <a:ext cx="1406154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network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layer</a:t>
            </a:r>
            <a:endParaRPr kumimoji="0" lang="en-US" altLang="en-US" sz="2000" b="0" i="0" u="none" strike="noStrike" kern="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2" name="Line 37">
            <a:extLst>
              <a:ext uri="{FF2B5EF4-FFF2-40B4-BE49-F238E27FC236}">
                <a16:creationId xmlns:a16="http://schemas.microsoft.com/office/drawing/2014/main" id="{3FA09A96-5FBE-6E4C-B57D-75ADA055202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880142" y="2845789"/>
            <a:ext cx="0" cy="74295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3" name="Line 38">
            <a:extLst>
              <a:ext uri="{FF2B5EF4-FFF2-40B4-BE49-F238E27FC236}">
                <a16:creationId xmlns:a16="http://schemas.microsoft.com/office/drawing/2014/main" id="{F1A87A3C-ABBA-1445-B932-9F07DDB1DC8B}"/>
              </a:ext>
            </a:extLst>
          </p:cNvPr>
          <p:cNvSpPr>
            <a:spLocks noChangeShapeType="1"/>
          </p:cNvSpPr>
          <p:nvPr/>
        </p:nvSpPr>
        <p:spPr bwMode="auto">
          <a:xfrm>
            <a:off x="2894578" y="4512664"/>
            <a:ext cx="0" cy="74295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8E5DB8E-5758-7A40-B6B5-7D4AF5690956}"/>
              </a:ext>
            </a:extLst>
          </p:cNvPr>
          <p:cNvGrpSpPr/>
          <p:nvPr/>
        </p:nvGrpSpPr>
        <p:grpSpPr>
          <a:xfrm>
            <a:off x="3407866" y="3093438"/>
            <a:ext cx="3656521" cy="1988228"/>
            <a:chOff x="3407866" y="3093438"/>
            <a:chExt cx="3656521" cy="1988228"/>
          </a:xfrm>
        </p:grpSpPr>
        <p:grpSp>
          <p:nvGrpSpPr>
            <p:cNvPr id="43" name="Group 6">
              <a:extLst>
                <a:ext uri="{FF2B5EF4-FFF2-40B4-BE49-F238E27FC236}">
                  <a16:creationId xmlns:a16="http://schemas.microsoft.com/office/drawing/2014/main" id="{871F3AA1-3276-FB48-99A0-4DB2EA4E122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31569" y="3657572"/>
              <a:ext cx="1332818" cy="1171575"/>
              <a:chOff x="3972" y="2910"/>
              <a:chExt cx="649" cy="738"/>
            </a:xfrm>
          </p:grpSpPr>
          <p:sp>
            <p:nvSpPr>
              <p:cNvPr id="45" name="Rectangle 8">
                <a:extLst>
                  <a:ext uri="{FF2B5EF4-FFF2-40B4-BE49-F238E27FC236}">
                    <a16:creationId xmlns:a16="http://schemas.microsoft.com/office/drawing/2014/main" id="{BA7260F4-B2A7-AF47-BF92-9B85CFE6F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96" y="2910"/>
                <a:ext cx="582" cy="738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srgbClr val="0000A3">
                    <a:alpha val="40000"/>
                  </a:srgbClr>
                </a:outerShdw>
              </a:effec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6" name="Text Box 9">
                <a:extLst>
                  <a:ext uri="{FF2B5EF4-FFF2-40B4-BE49-F238E27FC236}">
                    <a16:creationId xmlns:a16="http://schemas.microsoft.com/office/drawing/2014/main" id="{C24F447E-295B-5343-A770-64A4288623F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72" y="3071"/>
                <a:ext cx="649" cy="4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forwarding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table</a:t>
                </a:r>
              </a:p>
            </p:txBody>
          </p:sp>
          <p:sp>
            <p:nvSpPr>
              <p:cNvPr id="47" name="Line 10">
                <a:extLst>
                  <a:ext uri="{FF2B5EF4-FFF2-40B4-BE49-F238E27FC236}">
                    <a16:creationId xmlns:a16="http://schemas.microsoft.com/office/drawing/2014/main" id="{A1A6378B-7AD4-9543-A13E-9D075DF319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65" y="2994"/>
                <a:ext cx="435" cy="0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8" name="Line 11">
                <a:extLst>
                  <a:ext uri="{FF2B5EF4-FFF2-40B4-BE49-F238E27FC236}">
                    <a16:creationId xmlns:a16="http://schemas.microsoft.com/office/drawing/2014/main" id="{AFF84EEF-BF82-EE46-A8CD-990D38D7B8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71" y="3048"/>
                <a:ext cx="435" cy="0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9" name="Line 12">
                <a:extLst>
                  <a:ext uri="{FF2B5EF4-FFF2-40B4-BE49-F238E27FC236}">
                    <a16:creationId xmlns:a16="http://schemas.microsoft.com/office/drawing/2014/main" id="{F9BAE992-9BF7-104C-8ECA-81D34B658B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74" y="3102"/>
                <a:ext cx="435" cy="0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0" name="Line 13">
                <a:extLst>
                  <a:ext uri="{FF2B5EF4-FFF2-40B4-BE49-F238E27FC236}">
                    <a16:creationId xmlns:a16="http://schemas.microsoft.com/office/drawing/2014/main" id="{3429694D-F679-004A-9DBC-A3A9033DE14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65" y="3477"/>
                <a:ext cx="435" cy="0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1" name="Line 14">
                <a:extLst>
                  <a:ext uri="{FF2B5EF4-FFF2-40B4-BE49-F238E27FC236}">
                    <a16:creationId xmlns:a16="http://schemas.microsoft.com/office/drawing/2014/main" id="{76EE42B6-BAC1-4944-9196-448650DA21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68" y="3528"/>
                <a:ext cx="435" cy="0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2" name="Line 15">
                <a:extLst>
                  <a:ext uri="{FF2B5EF4-FFF2-40B4-BE49-F238E27FC236}">
                    <a16:creationId xmlns:a16="http://schemas.microsoft.com/office/drawing/2014/main" id="{F59AD1B5-E124-0149-BDFB-A6D75F8BE6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71" y="3579"/>
                <a:ext cx="435" cy="0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57" name="Rectangle 21">
              <a:extLst>
                <a:ext uri="{FF2B5EF4-FFF2-40B4-BE49-F238E27FC236}">
                  <a16:creationId xmlns:a16="http://schemas.microsoft.com/office/drawing/2014/main" id="{D79EAD81-D7BF-7740-89CA-28286122F0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7866" y="3093438"/>
              <a:ext cx="2048551" cy="1988228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srgbClr val="0000A3">
                  <a:alpha val="40000"/>
                </a:srgbClr>
              </a:outerShdw>
            </a:effec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8" name="Text Box 22">
              <a:extLst>
                <a:ext uri="{FF2B5EF4-FFF2-40B4-BE49-F238E27FC236}">
                  <a16:creationId xmlns:a16="http://schemas.microsoft.com/office/drawing/2014/main" id="{468D56E5-617A-EB4B-A291-7109B25CF16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46596" y="3128879"/>
              <a:ext cx="2125210" cy="18466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Path-selection  algorithms: </a:t>
              </a:r>
              <a:r>
                <a:rPr kumimoji="0" lang="en-US" altLang="en-US" sz="2000" b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implemented in </a:t>
              </a:r>
            </a:p>
            <a:p>
              <a:pPr marL="228600" marR="0" lvl="0" indent="-17145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A3"/>
                </a:buClr>
                <a:buSzTx/>
                <a:buFont typeface="Arial" panose="020B0604020202020204" pitchFamily="34" charset="0"/>
                <a:buChar char="•"/>
                <a:tabLst>
                  <a:tab pos="53975" algn="l"/>
                  <a:tab pos="111125" algn="l"/>
                </a:tabLst>
                <a:defRPr/>
              </a:pPr>
              <a:r>
                <a:rPr lang="en-US" altLang="en-US" sz="1800" kern="0" dirty="0">
                  <a:solidFill>
                    <a:srgbClr val="000000"/>
                  </a:solidFill>
                  <a:latin typeface="Calibri" panose="020F0502020204030204"/>
                </a:rPr>
                <a:t>routing protocols (OSPF, BGP)</a:t>
              </a:r>
            </a:p>
            <a:p>
              <a:pPr marL="228600" marR="0" lvl="0" indent="-17145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A3"/>
                </a:buClr>
                <a:buSzTx/>
                <a:buFont typeface="Arial" panose="020B0604020202020204" pitchFamily="34" charset="0"/>
                <a:buChar char="•"/>
                <a:tabLst>
                  <a:tab pos="53975" algn="l"/>
                  <a:tab pos="111125" algn="l"/>
                </a:tabLst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SDN controller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4" name="Bent Arrow 73">
              <a:extLst>
                <a:ext uri="{FF2B5EF4-FFF2-40B4-BE49-F238E27FC236}">
                  <a16:creationId xmlns:a16="http://schemas.microsoft.com/office/drawing/2014/main" id="{0C3DF2E4-3C65-BB46-9EC4-94CCFD39934B}"/>
                </a:ext>
              </a:extLst>
            </p:cNvPr>
            <p:cNvSpPr/>
            <p:nvPr/>
          </p:nvSpPr>
          <p:spPr>
            <a:xfrm rot="5400000">
              <a:off x="5728412" y="2923460"/>
              <a:ext cx="479687" cy="868680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195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236E45-D353-3946-A538-2B642758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7" y="281163"/>
            <a:ext cx="11078981" cy="1067951"/>
          </a:xfrm>
        </p:spPr>
        <p:txBody>
          <a:bodyPr>
            <a:normAutofit fontScale="90000"/>
          </a:bodyPr>
          <a:lstStyle/>
          <a:p>
            <a:r>
              <a:rPr lang="en-US" altLang="en-US" sz="4900" dirty="0">
                <a:ea typeface="ＭＳ Ｐゴシック" panose="020B0600070205080204" pitchFamily="34" charset="-128"/>
              </a:rPr>
              <a:t>Hierarchical addressing</a:t>
            </a:r>
            <a:r>
              <a:rPr lang="en-US" altLang="en-US" sz="4800" dirty="0">
                <a:ea typeface="ＭＳ Ｐゴシック" panose="020B0600070205080204" pitchFamily="34" charset="-128"/>
              </a:rPr>
              <a:t>: </a:t>
            </a:r>
            <a:r>
              <a:rPr lang="en-US" sz="4800" dirty="0"/>
              <a:t>more specific routes</a:t>
            </a:r>
          </a:p>
        </p:txBody>
      </p:sp>
      <p:sp>
        <p:nvSpPr>
          <p:cNvPr id="47" name="Freeform 3">
            <a:extLst>
              <a:ext uri="{FF2B5EF4-FFF2-40B4-BE49-F238E27FC236}">
                <a16:creationId xmlns:a16="http://schemas.microsoft.com/office/drawing/2014/main" id="{ECD79FEE-92ED-364B-BADE-7317008B7D35}"/>
              </a:ext>
            </a:extLst>
          </p:cNvPr>
          <p:cNvSpPr>
            <a:spLocks/>
          </p:cNvSpPr>
          <p:nvPr/>
        </p:nvSpPr>
        <p:spPr bwMode="auto">
          <a:xfrm>
            <a:off x="6254542" y="4211091"/>
            <a:ext cx="2019300" cy="295275"/>
          </a:xfrm>
          <a:custGeom>
            <a:avLst/>
            <a:gdLst>
              <a:gd name="T0" fmla="*/ 0 w 1272"/>
              <a:gd name="T1" fmla="*/ 0 h 186"/>
              <a:gd name="T2" fmla="*/ 2147483647 w 1272"/>
              <a:gd name="T3" fmla="*/ 2147483647 h 186"/>
              <a:gd name="T4" fmla="*/ 0 60000 65536"/>
              <a:gd name="T5" fmla="*/ 0 60000 65536"/>
              <a:gd name="T6" fmla="*/ 0 w 1272"/>
              <a:gd name="T7" fmla="*/ 0 h 186"/>
              <a:gd name="T8" fmla="*/ 1272 w 127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272" h="186">
                <a:moveTo>
                  <a:pt x="0" y="0"/>
                </a:moveTo>
                <a:lnTo>
                  <a:pt x="1272" y="186"/>
                </a:ln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8" name="Line 4">
            <a:extLst>
              <a:ext uri="{FF2B5EF4-FFF2-40B4-BE49-F238E27FC236}">
                <a16:creationId xmlns:a16="http://schemas.microsoft.com/office/drawing/2014/main" id="{5660B4B5-3D1B-9942-A9F7-D7028E81C2F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911392" y="4487316"/>
            <a:ext cx="895350" cy="4572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0" name="Line 6">
            <a:extLst>
              <a:ext uri="{FF2B5EF4-FFF2-40B4-BE49-F238E27FC236}">
                <a16:creationId xmlns:a16="http://schemas.microsoft.com/office/drawing/2014/main" id="{8855D4C4-647C-B14D-9922-08C03455DC78}"/>
              </a:ext>
            </a:extLst>
          </p:cNvPr>
          <p:cNvSpPr>
            <a:spLocks noChangeShapeType="1"/>
          </p:cNvSpPr>
          <p:nvPr/>
        </p:nvSpPr>
        <p:spPr bwMode="auto">
          <a:xfrm>
            <a:off x="4006642" y="3077616"/>
            <a:ext cx="847725" cy="7620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1" name="Freeform 7">
            <a:extLst>
              <a:ext uri="{FF2B5EF4-FFF2-40B4-BE49-F238E27FC236}">
                <a16:creationId xmlns:a16="http://schemas.microsoft.com/office/drawing/2014/main" id="{71312ED7-148A-0445-9371-61B4C77BD501}"/>
              </a:ext>
            </a:extLst>
          </p:cNvPr>
          <p:cNvSpPr>
            <a:spLocks/>
          </p:cNvSpPr>
          <p:nvPr/>
        </p:nvSpPr>
        <p:spPr bwMode="auto">
          <a:xfrm>
            <a:off x="4652755" y="3657054"/>
            <a:ext cx="1773237" cy="979487"/>
          </a:xfrm>
          <a:custGeom>
            <a:avLst/>
            <a:gdLst>
              <a:gd name="T0" fmla="*/ 2147483647 w 1117"/>
              <a:gd name="T1" fmla="*/ 2147483647 h 617"/>
              <a:gd name="T2" fmla="*/ 2147483647 w 1117"/>
              <a:gd name="T3" fmla="*/ 2147483647 h 617"/>
              <a:gd name="T4" fmla="*/ 2147483647 w 1117"/>
              <a:gd name="T5" fmla="*/ 2147483647 h 617"/>
              <a:gd name="T6" fmla="*/ 2147483647 w 1117"/>
              <a:gd name="T7" fmla="*/ 2147483647 h 617"/>
              <a:gd name="T8" fmla="*/ 2147483647 w 1117"/>
              <a:gd name="T9" fmla="*/ 2147483647 h 617"/>
              <a:gd name="T10" fmla="*/ 2147483647 w 1117"/>
              <a:gd name="T11" fmla="*/ 2147483647 h 617"/>
              <a:gd name="T12" fmla="*/ 2147483647 w 1117"/>
              <a:gd name="T13" fmla="*/ 2147483647 h 617"/>
              <a:gd name="T14" fmla="*/ 2147483647 w 1117"/>
              <a:gd name="T15" fmla="*/ 2147483647 h 617"/>
              <a:gd name="T16" fmla="*/ 2147483647 w 1117"/>
              <a:gd name="T17" fmla="*/ 2147483647 h 617"/>
              <a:gd name="T18" fmla="*/ 2147483647 w 1117"/>
              <a:gd name="T19" fmla="*/ 2147483647 h 617"/>
              <a:gd name="T20" fmla="*/ 2147483647 w 1117"/>
              <a:gd name="T21" fmla="*/ 2147483647 h 617"/>
              <a:gd name="T22" fmla="*/ 2147483647 w 1117"/>
              <a:gd name="T23" fmla="*/ 2147483647 h 617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117"/>
              <a:gd name="T37" fmla="*/ 0 h 617"/>
              <a:gd name="T38" fmla="*/ 1117 w 1117"/>
              <a:gd name="T39" fmla="*/ 617 h 617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117" h="617">
                <a:moveTo>
                  <a:pt x="439" y="97"/>
                </a:moveTo>
                <a:cubicBezTo>
                  <a:pt x="358" y="85"/>
                  <a:pt x="269" y="23"/>
                  <a:pt x="205" y="19"/>
                </a:cubicBezTo>
                <a:cubicBezTo>
                  <a:pt x="141" y="15"/>
                  <a:pt x="89" y="0"/>
                  <a:pt x="55" y="73"/>
                </a:cubicBezTo>
                <a:cubicBezTo>
                  <a:pt x="21" y="146"/>
                  <a:pt x="0" y="371"/>
                  <a:pt x="4" y="456"/>
                </a:cubicBezTo>
                <a:cubicBezTo>
                  <a:pt x="8" y="541"/>
                  <a:pt x="3" y="560"/>
                  <a:pt x="77" y="582"/>
                </a:cubicBezTo>
                <a:cubicBezTo>
                  <a:pt x="152" y="604"/>
                  <a:pt x="350" y="582"/>
                  <a:pt x="451" y="587"/>
                </a:cubicBezTo>
                <a:cubicBezTo>
                  <a:pt x="552" y="592"/>
                  <a:pt x="606" y="617"/>
                  <a:pt x="685" y="613"/>
                </a:cubicBezTo>
                <a:cubicBezTo>
                  <a:pt x="764" y="609"/>
                  <a:pt x="856" y="612"/>
                  <a:pt x="925" y="565"/>
                </a:cubicBezTo>
                <a:cubicBezTo>
                  <a:pt x="994" y="518"/>
                  <a:pt x="1081" y="401"/>
                  <a:pt x="1099" y="330"/>
                </a:cubicBezTo>
                <a:cubicBezTo>
                  <a:pt x="1117" y="259"/>
                  <a:pt x="1104" y="178"/>
                  <a:pt x="1036" y="138"/>
                </a:cubicBezTo>
                <a:cubicBezTo>
                  <a:pt x="968" y="98"/>
                  <a:pt x="790" y="98"/>
                  <a:pt x="691" y="91"/>
                </a:cubicBezTo>
                <a:cubicBezTo>
                  <a:pt x="592" y="84"/>
                  <a:pt x="520" y="109"/>
                  <a:pt x="439" y="97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2" name="Text Box 8">
            <a:extLst>
              <a:ext uri="{FF2B5EF4-FFF2-40B4-BE49-F238E27FC236}">
                <a16:creationId xmlns:a16="http://schemas.microsoft.com/office/drawing/2014/main" id="{13F7F820-B18A-E847-AD7E-846731E21C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6317" y="3384004"/>
            <a:ext cx="1671638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“</a:t>
            </a: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Send me anything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with addresses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beginning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200.23.16.0/20</a:t>
            </a:r>
            <a:r>
              <a:rPr kumimoji="0" lang="ja-JP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”</a:t>
            </a:r>
            <a:endParaRPr kumimoji="0" lang="en-US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53" name="Group 9">
            <a:extLst>
              <a:ext uri="{FF2B5EF4-FFF2-40B4-BE49-F238E27FC236}">
                <a16:creationId xmlns:a16="http://schemas.microsoft.com/office/drawing/2014/main" id="{23482FB4-0876-3946-8B6B-B6AAECACCC51}"/>
              </a:ext>
            </a:extLst>
          </p:cNvPr>
          <p:cNvGrpSpPr>
            <a:grpSpLocks/>
          </p:cNvGrpSpPr>
          <p:nvPr/>
        </p:nvGrpSpPr>
        <p:grpSpPr bwMode="auto">
          <a:xfrm>
            <a:off x="1838117" y="2850604"/>
            <a:ext cx="2338388" cy="404812"/>
            <a:chOff x="1004" y="1639"/>
            <a:chExt cx="1473" cy="255"/>
          </a:xfrm>
        </p:grpSpPr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EFB98728-6781-274A-B657-95A102B21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4" y="1639"/>
              <a:ext cx="1473" cy="255"/>
            </a:xfrm>
            <a:custGeom>
              <a:avLst/>
              <a:gdLst>
                <a:gd name="T0" fmla="*/ 172 w 1473"/>
                <a:gd name="T1" fmla="*/ 11 h 255"/>
                <a:gd name="T2" fmla="*/ 73 w 1473"/>
                <a:gd name="T3" fmla="*/ 94 h 255"/>
                <a:gd name="T4" fmla="*/ 146 w 1473"/>
                <a:gd name="T5" fmla="*/ 220 h 255"/>
                <a:gd name="T6" fmla="*/ 520 w 1473"/>
                <a:gd name="T7" fmla="*/ 225 h 255"/>
                <a:gd name="T8" fmla="*/ 754 w 1473"/>
                <a:gd name="T9" fmla="*/ 251 h 255"/>
                <a:gd name="T10" fmla="*/ 1306 w 1473"/>
                <a:gd name="T11" fmla="*/ 203 h 255"/>
                <a:gd name="T12" fmla="*/ 1360 w 1473"/>
                <a:gd name="T13" fmla="*/ 29 h 255"/>
                <a:gd name="T14" fmla="*/ 628 w 1473"/>
                <a:gd name="T15" fmla="*/ 29 h 255"/>
                <a:gd name="T16" fmla="*/ 172 w 1473"/>
                <a:gd name="T17" fmla="*/ 11 h 25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473"/>
                <a:gd name="T28" fmla="*/ 0 h 255"/>
                <a:gd name="T29" fmla="*/ 1473 w 1473"/>
                <a:gd name="T30" fmla="*/ 255 h 25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473" h="255">
                  <a:moveTo>
                    <a:pt x="172" y="11"/>
                  </a:moveTo>
                  <a:cubicBezTo>
                    <a:pt x="0" y="64"/>
                    <a:pt x="77" y="59"/>
                    <a:pt x="73" y="94"/>
                  </a:cubicBezTo>
                  <a:cubicBezTo>
                    <a:pt x="69" y="129"/>
                    <a:pt x="72" y="198"/>
                    <a:pt x="146" y="220"/>
                  </a:cubicBezTo>
                  <a:cubicBezTo>
                    <a:pt x="221" y="242"/>
                    <a:pt x="419" y="220"/>
                    <a:pt x="520" y="225"/>
                  </a:cubicBezTo>
                  <a:cubicBezTo>
                    <a:pt x="621" y="230"/>
                    <a:pt x="623" y="255"/>
                    <a:pt x="754" y="251"/>
                  </a:cubicBezTo>
                  <a:cubicBezTo>
                    <a:pt x="885" y="247"/>
                    <a:pt x="1205" y="240"/>
                    <a:pt x="1306" y="203"/>
                  </a:cubicBezTo>
                  <a:cubicBezTo>
                    <a:pt x="1407" y="166"/>
                    <a:pt x="1473" y="58"/>
                    <a:pt x="1360" y="29"/>
                  </a:cubicBezTo>
                  <a:cubicBezTo>
                    <a:pt x="1247" y="0"/>
                    <a:pt x="826" y="32"/>
                    <a:pt x="628" y="29"/>
                  </a:cubicBezTo>
                  <a:cubicBezTo>
                    <a:pt x="430" y="26"/>
                    <a:pt x="267" y="15"/>
                    <a:pt x="172" y="11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5" name="Text Box 11">
              <a:extLst>
                <a:ext uri="{FF2B5EF4-FFF2-40B4-BE49-F238E27FC236}">
                  <a16:creationId xmlns:a16="http://schemas.microsoft.com/office/drawing/2014/main" id="{479C3E9A-D072-0A44-BFA8-7F41473A99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26" y="1664"/>
              <a:ext cx="970" cy="212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200.23.16.0/23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59" name="Group 15">
            <a:extLst>
              <a:ext uri="{FF2B5EF4-FFF2-40B4-BE49-F238E27FC236}">
                <a16:creationId xmlns:a16="http://schemas.microsoft.com/office/drawing/2014/main" id="{5057D694-4770-1E47-9F1B-BD44CF4E06D9}"/>
              </a:ext>
            </a:extLst>
          </p:cNvPr>
          <p:cNvGrpSpPr>
            <a:grpSpLocks/>
          </p:cNvGrpSpPr>
          <p:nvPr/>
        </p:nvGrpSpPr>
        <p:grpSpPr bwMode="auto">
          <a:xfrm>
            <a:off x="1780967" y="4860379"/>
            <a:ext cx="2338388" cy="404812"/>
            <a:chOff x="1004" y="1639"/>
            <a:chExt cx="1473" cy="255"/>
          </a:xfrm>
        </p:grpSpPr>
        <p:sp>
          <p:nvSpPr>
            <p:cNvPr id="60" name="Freeform 16">
              <a:extLst>
                <a:ext uri="{FF2B5EF4-FFF2-40B4-BE49-F238E27FC236}">
                  <a16:creationId xmlns:a16="http://schemas.microsoft.com/office/drawing/2014/main" id="{1AC34B6C-BC17-784D-A5E7-5AC4103C3E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4" y="1639"/>
              <a:ext cx="1473" cy="255"/>
            </a:xfrm>
            <a:custGeom>
              <a:avLst/>
              <a:gdLst>
                <a:gd name="T0" fmla="*/ 172 w 1473"/>
                <a:gd name="T1" fmla="*/ 11 h 255"/>
                <a:gd name="T2" fmla="*/ 73 w 1473"/>
                <a:gd name="T3" fmla="*/ 94 h 255"/>
                <a:gd name="T4" fmla="*/ 146 w 1473"/>
                <a:gd name="T5" fmla="*/ 220 h 255"/>
                <a:gd name="T6" fmla="*/ 520 w 1473"/>
                <a:gd name="T7" fmla="*/ 225 h 255"/>
                <a:gd name="T8" fmla="*/ 754 w 1473"/>
                <a:gd name="T9" fmla="*/ 251 h 255"/>
                <a:gd name="T10" fmla="*/ 1306 w 1473"/>
                <a:gd name="T11" fmla="*/ 203 h 255"/>
                <a:gd name="T12" fmla="*/ 1360 w 1473"/>
                <a:gd name="T13" fmla="*/ 29 h 255"/>
                <a:gd name="T14" fmla="*/ 628 w 1473"/>
                <a:gd name="T15" fmla="*/ 29 h 255"/>
                <a:gd name="T16" fmla="*/ 172 w 1473"/>
                <a:gd name="T17" fmla="*/ 11 h 25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473"/>
                <a:gd name="T28" fmla="*/ 0 h 255"/>
                <a:gd name="T29" fmla="*/ 1473 w 1473"/>
                <a:gd name="T30" fmla="*/ 255 h 25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473" h="255">
                  <a:moveTo>
                    <a:pt x="172" y="11"/>
                  </a:moveTo>
                  <a:cubicBezTo>
                    <a:pt x="0" y="64"/>
                    <a:pt x="77" y="59"/>
                    <a:pt x="73" y="94"/>
                  </a:cubicBezTo>
                  <a:cubicBezTo>
                    <a:pt x="69" y="129"/>
                    <a:pt x="72" y="198"/>
                    <a:pt x="146" y="220"/>
                  </a:cubicBezTo>
                  <a:cubicBezTo>
                    <a:pt x="221" y="242"/>
                    <a:pt x="419" y="220"/>
                    <a:pt x="520" y="225"/>
                  </a:cubicBezTo>
                  <a:cubicBezTo>
                    <a:pt x="621" y="230"/>
                    <a:pt x="623" y="255"/>
                    <a:pt x="754" y="251"/>
                  </a:cubicBezTo>
                  <a:cubicBezTo>
                    <a:pt x="885" y="247"/>
                    <a:pt x="1205" y="240"/>
                    <a:pt x="1306" y="203"/>
                  </a:cubicBezTo>
                  <a:cubicBezTo>
                    <a:pt x="1407" y="166"/>
                    <a:pt x="1473" y="58"/>
                    <a:pt x="1360" y="29"/>
                  </a:cubicBezTo>
                  <a:cubicBezTo>
                    <a:pt x="1247" y="0"/>
                    <a:pt x="826" y="32"/>
                    <a:pt x="628" y="29"/>
                  </a:cubicBezTo>
                  <a:cubicBezTo>
                    <a:pt x="430" y="26"/>
                    <a:pt x="267" y="15"/>
                    <a:pt x="172" y="11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1" name="Text Box 17">
              <a:extLst>
                <a:ext uri="{FF2B5EF4-FFF2-40B4-BE49-F238E27FC236}">
                  <a16:creationId xmlns:a16="http://schemas.microsoft.com/office/drawing/2014/main" id="{A065852F-7DDA-B44F-8E9C-52064BDFA9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26" y="1664"/>
              <a:ext cx="970" cy="212"/>
            </a:xfrm>
            <a:prstGeom prst="rect">
              <a:avLst/>
            </a:prstGeom>
            <a:solidFill>
              <a:srgbClr val="9CE0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200.23.30.0/23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62" name="Text Box 18">
            <a:extLst>
              <a:ext uri="{FF2B5EF4-FFF2-40B4-BE49-F238E27FC236}">
                <a16:creationId xmlns:a16="http://schemas.microsoft.com/office/drawing/2014/main" id="{B97CFD2D-9478-1F42-BD6D-A57188386E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6092" y="4088854"/>
            <a:ext cx="1506538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Fly-By-Night-ISP</a:t>
            </a:r>
            <a:endParaRPr kumimoji="0" lang="en-US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3" name="Freeform 19">
            <a:extLst>
              <a:ext uri="{FF2B5EF4-FFF2-40B4-BE49-F238E27FC236}">
                <a16:creationId xmlns:a16="http://schemas.microsoft.com/office/drawing/2014/main" id="{5B640850-7414-DA40-A0C3-62F09225F74C}"/>
              </a:ext>
            </a:extLst>
          </p:cNvPr>
          <p:cNvSpPr>
            <a:spLocks/>
          </p:cNvSpPr>
          <p:nvPr/>
        </p:nvSpPr>
        <p:spPr bwMode="auto">
          <a:xfrm>
            <a:off x="8248442" y="3185566"/>
            <a:ext cx="1444625" cy="2714625"/>
          </a:xfrm>
          <a:custGeom>
            <a:avLst/>
            <a:gdLst>
              <a:gd name="T0" fmla="*/ 2147483647 w 910"/>
              <a:gd name="T1" fmla="*/ 2147483647 h 1710"/>
              <a:gd name="T2" fmla="*/ 2147483647 w 910"/>
              <a:gd name="T3" fmla="*/ 2147483647 h 1710"/>
              <a:gd name="T4" fmla="*/ 2147483647 w 910"/>
              <a:gd name="T5" fmla="*/ 2147483647 h 1710"/>
              <a:gd name="T6" fmla="*/ 2147483647 w 910"/>
              <a:gd name="T7" fmla="*/ 2147483647 h 1710"/>
              <a:gd name="T8" fmla="*/ 2147483647 w 910"/>
              <a:gd name="T9" fmla="*/ 2147483647 h 1710"/>
              <a:gd name="T10" fmla="*/ 2147483647 w 910"/>
              <a:gd name="T11" fmla="*/ 2147483647 h 1710"/>
              <a:gd name="T12" fmla="*/ 2147483647 w 910"/>
              <a:gd name="T13" fmla="*/ 2147483647 h 1710"/>
              <a:gd name="T14" fmla="*/ 2147483647 w 910"/>
              <a:gd name="T15" fmla="*/ 2147483647 h 1710"/>
              <a:gd name="T16" fmla="*/ 2147483647 w 910"/>
              <a:gd name="T17" fmla="*/ 2147483647 h 1710"/>
              <a:gd name="T18" fmla="*/ 2147483647 w 910"/>
              <a:gd name="T19" fmla="*/ 2147483647 h 1710"/>
              <a:gd name="T20" fmla="*/ 2147483647 w 910"/>
              <a:gd name="T21" fmla="*/ 2147483647 h 1710"/>
              <a:gd name="T22" fmla="*/ 2147483647 w 910"/>
              <a:gd name="T23" fmla="*/ 2147483647 h 171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910"/>
              <a:gd name="T37" fmla="*/ 0 h 1710"/>
              <a:gd name="T38" fmla="*/ 910 w 910"/>
              <a:gd name="T39" fmla="*/ 1710 h 1710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910" h="1710">
                <a:moveTo>
                  <a:pt x="766" y="38"/>
                </a:moveTo>
                <a:cubicBezTo>
                  <a:pt x="714" y="0"/>
                  <a:pt x="520" y="186"/>
                  <a:pt x="411" y="282"/>
                </a:cubicBezTo>
                <a:cubicBezTo>
                  <a:pt x="302" y="378"/>
                  <a:pt x="180" y="490"/>
                  <a:pt x="115" y="611"/>
                </a:cubicBezTo>
                <a:cubicBezTo>
                  <a:pt x="49" y="732"/>
                  <a:pt x="0" y="907"/>
                  <a:pt x="14" y="1008"/>
                </a:cubicBezTo>
                <a:cubicBezTo>
                  <a:pt x="28" y="1108"/>
                  <a:pt x="127" y="1139"/>
                  <a:pt x="198" y="1214"/>
                </a:cubicBezTo>
                <a:cubicBezTo>
                  <a:pt x="269" y="1288"/>
                  <a:pt x="328" y="1380"/>
                  <a:pt x="435" y="1456"/>
                </a:cubicBezTo>
                <a:cubicBezTo>
                  <a:pt x="542" y="1533"/>
                  <a:pt x="768" y="1710"/>
                  <a:pt x="839" y="1674"/>
                </a:cubicBezTo>
                <a:cubicBezTo>
                  <a:pt x="910" y="1638"/>
                  <a:pt x="863" y="1328"/>
                  <a:pt x="863" y="1239"/>
                </a:cubicBezTo>
                <a:cubicBezTo>
                  <a:pt x="863" y="1150"/>
                  <a:pt x="868" y="1189"/>
                  <a:pt x="839" y="1139"/>
                </a:cubicBezTo>
                <a:cubicBezTo>
                  <a:pt x="809" y="1090"/>
                  <a:pt x="703" y="1045"/>
                  <a:pt x="684" y="940"/>
                </a:cubicBezTo>
                <a:cubicBezTo>
                  <a:pt x="665" y="835"/>
                  <a:pt x="710" y="659"/>
                  <a:pt x="724" y="509"/>
                </a:cubicBezTo>
                <a:cubicBezTo>
                  <a:pt x="738" y="359"/>
                  <a:pt x="818" y="76"/>
                  <a:pt x="766" y="38"/>
                </a:cubicBezTo>
                <a:close/>
              </a:path>
            </a:pathLst>
          </a:custGeom>
          <a:gradFill rotWithShape="1">
            <a:gsLst>
              <a:gs pos="0">
                <a:srgbClr val="66CCFF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4" name="Text Box 20">
            <a:extLst>
              <a:ext uri="{FF2B5EF4-FFF2-40B4-BE49-F238E27FC236}">
                <a16:creationId xmlns:a16="http://schemas.microsoft.com/office/drawing/2014/main" id="{18E6B3A0-A9B2-6541-9755-03069812C8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8117" y="2593429"/>
            <a:ext cx="13366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Organization 0</a:t>
            </a:r>
          </a:p>
        </p:txBody>
      </p:sp>
      <p:sp>
        <p:nvSpPr>
          <p:cNvPr id="65" name="Text Box 21">
            <a:extLst>
              <a:ext uri="{FF2B5EF4-FFF2-40B4-BE49-F238E27FC236}">
                <a16:creationId xmlns:a16="http://schemas.microsoft.com/office/drawing/2014/main" id="{7ED2E79C-4EA2-DF46-850E-87C1B53910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66692" y="4603204"/>
            <a:ext cx="13366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Organization 7</a:t>
            </a:r>
          </a:p>
        </p:txBody>
      </p:sp>
      <p:sp>
        <p:nvSpPr>
          <p:cNvPr id="66" name="Text Box 22">
            <a:extLst>
              <a:ext uri="{FF2B5EF4-FFF2-40B4-BE49-F238E27FC236}">
                <a16:creationId xmlns:a16="http://schemas.microsoft.com/office/drawing/2014/main" id="{5C4A224A-3B90-CE4F-80C5-151CE7A1FC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86567" y="4412704"/>
            <a:ext cx="78422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Internet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14A2EA5-C052-4049-9286-557D45928AE4}"/>
              </a:ext>
            </a:extLst>
          </p:cNvPr>
          <p:cNvGrpSpPr/>
          <p:nvPr/>
        </p:nvGrpSpPr>
        <p:grpSpPr>
          <a:xfrm>
            <a:off x="1847642" y="3241129"/>
            <a:ext cx="2844800" cy="788987"/>
            <a:chOff x="1847642" y="3241129"/>
            <a:chExt cx="2844800" cy="788987"/>
          </a:xfrm>
        </p:grpSpPr>
        <p:sp>
          <p:nvSpPr>
            <p:cNvPr id="49" name="Line 5">
              <a:extLst>
                <a:ext uri="{FF2B5EF4-FFF2-40B4-BE49-F238E27FC236}">
                  <a16:creationId xmlns:a16="http://schemas.microsoft.com/office/drawing/2014/main" id="{87966B04-F6C0-A846-94E6-84FA0E62CFA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39967" y="3858666"/>
              <a:ext cx="752475" cy="17145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56" name="Group 12">
              <a:extLst>
                <a:ext uri="{FF2B5EF4-FFF2-40B4-BE49-F238E27FC236}">
                  <a16:creationId xmlns:a16="http://schemas.microsoft.com/office/drawing/2014/main" id="{B383951C-712F-5C42-96DB-910B055F221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66692" y="3441154"/>
              <a:ext cx="2338388" cy="404812"/>
              <a:chOff x="1004" y="1639"/>
              <a:chExt cx="1473" cy="255"/>
            </a:xfrm>
          </p:grpSpPr>
          <p:sp>
            <p:nvSpPr>
              <p:cNvPr id="57" name="Freeform 13">
                <a:extLst>
                  <a:ext uri="{FF2B5EF4-FFF2-40B4-BE49-F238E27FC236}">
                    <a16:creationId xmlns:a16="http://schemas.microsoft.com/office/drawing/2014/main" id="{202E091A-FFE8-DE46-97F4-970D276247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4" y="1639"/>
                <a:ext cx="1473" cy="255"/>
              </a:xfrm>
              <a:custGeom>
                <a:avLst/>
                <a:gdLst>
                  <a:gd name="T0" fmla="*/ 172 w 1473"/>
                  <a:gd name="T1" fmla="*/ 11 h 255"/>
                  <a:gd name="T2" fmla="*/ 73 w 1473"/>
                  <a:gd name="T3" fmla="*/ 94 h 255"/>
                  <a:gd name="T4" fmla="*/ 146 w 1473"/>
                  <a:gd name="T5" fmla="*/ 220 h 255"/>
                  <a:gd name="T6" fmla="*/ 520 w 1473"/>
                  <a:gd name="T7" fmla="*/ 225 h 255"/>
                  <a:gd name="T8" fmla="*/ 754 w 1473"/>
                  <a:gd name="T9" fmla="*/ 251 h 255"/>
                  <a:gd name="T10" fmla="*/ 1306 w 1473"/>
                  <a:gd name="T11" fmla="*/ 203 h 255"/>
                  <a:gd name="T12" fmla="*/ 1360 w 1473"/>
                  <a:gd name="T13" fmla="*/ 29 h 255"/>
                  <a:gd name="T14" fmla="*/ 628 w 1473"/>
                  <a:gd name="T15" fmla="*/ 29 h 255"/>
                  <a:gd name="T16" fmla="*/ 172 w 1473"/>
                  <a:gd name="T17" fmla="*/ 11 h 25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473"/>
                  <a:gd name="T28" fmla="*/ 0 h 255"/>
                  <a:gd name="T29" fmla="*/ 1473 w 1473"/>
                  <a:gd name="T30" fmla="*/ 255 h 255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473" h="255">
                    <a:moveTo>
                      <a:pt x="172" y="11"/>
                    </a:moveTo>
                    <a:cubicBezTo>
                      <a:pt x="0" y="64"/>
                      <a:pt x="77" y="59"/>
                      <a:pt x="73" y="94"/>
                    </a:cubicBezTo>
                    <a:cubicBezTo>
                      <a:pt x="69" y="129"/>
                      <a:pt x="72" y="198"/>
                      <a:pt x="146" y="220"/>
                    </a:cubicBezTo>
                    <a:cubicBezTo>
                      <a:pt x="221" y="242"/>
                      <a:pt x="419" y="220"/>
                      <a:pt x="520" y="225"/>
                    </a:cubicBezTo>
                    <a:cubicBezTo>
                      <a:pt x="621" y="230"/>
                      <a:pt x="623" y="255"/>
                      <a:pt x="754" y="251"/>
                    </a:cubicBezTo>
                    <a:cubicBezTo>
                      <a:pt x="885" y="247"/>
                      <a:pt x="1205" y="240"/>
                      <a:pt x="1306" y="203"/>
                    </a:cubicBezTo>
                    <a:cubicBezTo>
                      <a:pt x="1407" y="166"/>
                      <a:pt x="1473" y="58"/>
                      <a:pt x="1360" y="29"/>
                    </a:cubicBezTo>
                    <a:cubicBezTo>
                      <a:pt x="1247" y="0"/>
                      <a:pt x="826" y="32"/>
                      <a:pt x="628" y="29"/>
                    </a:cubicBezTo>
                    <a:cubicBezTo>
                      <a:pt x="430" y="26"/>
                      <a:pt x="267" y="15"/>
                      <a:pt x="172" y="11"/>
                    </a:cubicBezTo>
                    <a:close/>
                  </a:path>
                </a:pathLst>
              </a:custGeom>
              <a:solidFill>
                <a:srgbClr val="9CE0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58" name="Text Box 14">
                <a:extLst>
                  <a:ext uri="{FF2B5EF4-FFF2-40B4-BE49-F238E27FC236}">
                    <a16:creationId xmlns:a16="http://schemas.microsoft.com/office/drawing/2014/main" id="{4F745438-67CC-D24F-9CC6-123745B8694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26" y="1664"/>
                <a:ext cx="970" cy="212"/>
              </a:xfrm>
              <a:prstGeom prst="rect">
                <a:avLst/>
              </a:prstGeom>
              <a:solidFill>
                <a:srgbClr val="9CE0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200.23.18.0/23</a:t>
                </a: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67" name="Text Box 23">
              <a:extLst>
                <a:ext uri="{FF2B5EF4-FFF2-40B4-BE49-F238E27FC236}">
                  <a16:creationId xmlns:a16="http://schemas.microsoft.com/office/drawing/2014/main" id="{7C75AA74-8B0F-8B4D-88CF-7C285E4A42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7642" y="3241129"/>
              <a:ext cx="1336675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Organization 1</a:t>
              </a:r>
            </a:p>
          </p:txBody>
        </p:sp>
      </p:grpSp>
      <p:sp>
        <p:nvSpPr>
          <p:cNvPr id="68" name="Freeform 24">
            <a:extLst>
              <a:ext uri="{FF2B5EF4-FFF2-40B4-BE49-F238E27FC236}">
                <a16:creationId xmlns:a16="http://schemas.microsoft.com/office/drawing/2014/main" id="{DA50A5B2-8288-9D48-89B3-3CF0A9EE6426}"/>
              </a:ext>
            </a:extLst>
          </p:cNvPr>
          <p:cNvSpPr>
            <a:spLocks/>
          </p:cNvSpPr>
          <p:nvPr/>
        </p:nvSpPr>
        <p:spPr bwMode="auto">
          <a:xfrm>
            <a:off x="4595605" y="4971504"/>
            <a:ext cx="1773237" cy="979487"/>
          </a:xfrm>
          <a:custGeom>
            <a:avLst/>
            <a:gdLst>
              <a:gd name="T0" fmla="*/ 2147483647 w 1117"/>
              <a:gd name="T1" fmla="*/ 2147483647 h 617"/>
              <a:gd name="T2" fmla="*/ 2147483647 w 1117"/>
              <a:gd name="T3" fmla="*/ 2147483647 h 617"/>
              <a:gd name="T4" fmla="*/ 2147483647 w 1117"/>
              <a:gd name="T5" fmla="*/ 2147483647 h 617"/>
              <a:gd name="T6" fmla="*/ 2147483647 w 1117"/>
              <a:gd name="T7" fmla="*/ 2147483647 h 617"/>
              <a:gd name="T8" fmla="*/ 2147483647 w 1117"/>
              <a:gd name="T9" fmla="*/ 2147483647 h 617"/>
              <a:gd name="T10" fmla="*/ 2147483647 w 1117"/>
              <a:gd name="T11" fmla="*/ 2147483647 h 617"/>
              <a:gd name="T12" fmla="*/ 2147483647 w 1117"/>
              <a:gd name="T13" fmla="*/ 2147483647 h 617"/>
              <a:gd name="T14" fmla="*/ 2147483647 w 1117"/>
              <a:gd name="T15" fmla="*/ 2147483647 h 617"/>
              <a:gd name="T16" fmla="*/ 2147483647 w 1117"/>
              <a:gd name="T17" fmla="*/ 2147483647 h 617"/>
              <a:gd name="T18" fmla="*/ 2147483647 w 1117"/>
              <a:gd name="T19" fmla="*/ 2147483647 h 617"/>
              <a:gd name="T20" fmla="*/ 2147483647 w 1117"/>
              <a:gd name="T21" fmla="*/ 2147483647 h 617"/>
              <a:gd name="T22" fmla="*/ 2147483647 w 1117"/>
              <a:gd name="T23" fmla="*/ 2147483647 h 617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117"/>
              <a:gd name="T37" fmla="*/ 0 h 617"/>
              <a:gd name="T38" fmla="*/ 1117 w 1117"/>
              <a:gd name="T39" fmla="*/ 617 h 617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117" h="617">
                <a:moveTo>
                  <a:pt x="439" y="97"/>
                </a:moveTo>
                <a:cubicBezTo>
                  <a:pt x="358" y="85"/>
                  <a:pt x="269" y="23"/>
                  <a:pt x="205" y="19"/>
                </a:cubicBezTo>
                <a:cubicBezTo>
                  <a:pt x="141" y="15"/>
                  <a:pt x="89" y="0"/>
                  <a:pt x="55" y="73"/>
                </a:cubicBezTo>
                <a:cubicBezTo>
                  <a:pt x="21" y="146"/>
                  <a:pt x="0" y="371"/>
                  <a:pt x="4" y="456"/>
                </a:cubicBezTo>
                <a:cubicBezTo>
                  <a:pt x="8" y="541"/>
                  <a:pt x="3" y="560"/>
                  <a:pt x="77" y="582"/>
                </a:cubicBezTo>
                <a:cubicBezTo>
                  <a:pt x="152" y="604"/>
                  <a:pt x="350" y="582"/>
                  <a:pt x="451" y="587"/>
                </a:cubicBezTo>
                <a:cubicBezTo>
                  <a:pt x="552" y="592"/>
                  <a:pt x="606" y="617"/>
                  <a:pt x="685" y="613"/>
                </a:cubicBezTo>
                <a:cubicBezTo>
                  <a:pt x="764" y="609"/>
                  <a:pt x="856" y="612"/>
                  <a:pt x="925" y="565"/>
                </a:cubicBezTo>
                <a:cubicBezTo>
                  <a:pt x="994" y="518"/>
                  <a:pt x="1081" y="401"/>
                  <a:pt x="1099" y="330"/>
                </a:cubicBezTo>
                <a:cubicBezTo>
                  <a:pt x="1117" y="259"/>
                  <a:pt x="1104" y="178"/>
                  <a:pt x="1036" y="138"/>
                </a:cubicBezTo>
                <a:cubicBezTo>
                  <a:pt x="968" y="98"/>
                  <a:pt x="790" y="98"/>
                  <a:pt x="691" y="91"/>
                </a:cubicBezTo>
                <a:cubicBezTo>
                  <a:pt x="592" y="84"/>
                  <a:pt x="520" y="109"/>
                  <a:pt x="439" y="97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9" name="Text Box 25">
            <a:extLst>
              <a:ext uri="{FF2B5EF4-FFF2-40B4-BE49-F238E27FC236}">
                <a16:creationId xmlns:a16="http://schemas.microsoft.com/office/drawing/2014/main" id="{0E511D85-1643-734E-A204-E574E162FB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95642" y="5346154"/>
            <a:ext cx="1023938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ISPs-R-Us</a:t>
            </a:r>
            <a:endParaRPr kumimoji="0" lang="en-US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0" name="Freeform 26">
            <a:extLst>
              <a:ext uri="{FF2B5EF4-FFF2-40B4-BE49-F238E27FC236}">
                <a16:creationId xmlns:a16="http://schemas.microsoft.com/office/drawing/2014/main" id="{46DEEC4A-E4F9-0942-9D95-69D2C1DC1DCD}"/>
              </a:ext>
            </a:extLst>
          </p:cNvPr>
          <p:cNvSpPr>
            <a:spLocks/>
          </p:cNvSpPr>
          <p:nvPr/>
        </p:nvSpPr>
        <p:spPr bwMode="auto">
          <a:xfrm flipV="1">
            <a:off x="6321217" y="4992141"/>
            <a:ext cx="2019300" cy="295275"/>
          </a:xfrm>
          <a:custGeom>
            <a:avLst/>
            <a:gdLst>
              <a:gd name="T0" fmla="*/ 0 w 1272"/>
              <a:gd name="T1" fmla="*/ 0 h 186"/>
              <a:gd name="T2" fmla="*/ 2147483647 w 1272"/>
              <a:gd name="T3" fmla="*/ 2147483647 h 186"/>
              <a:gd name="T4" fmla="*/ 0 60000 65536"/>
              <a:gd name="T5" fmla="*/ 0 60000 65536"/>
              <a:gd name="T6" fmla="*/ 0 w 1272"/>
              <a:gd name="T7" fmla="*/ 0 h 186"/>
              <a:gd name="T8" fmla="*/ 1272 w 127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272" h="186">
                <a:moveTo>
                  <a:pt x="0" y="0"/>
                </a:moveTo>
                <a:lnTo>
                  <a:pt x="1272" y="186"/>
                </a:ln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1" name="Line 27">
            <a:extLst>
              <a:ext uri="{FF2B5EF4-FFF2-40B4-BE49-F238E27FC236}">
                <a16:creationId xmlns:a16="http://schemas.microsoft.com/office/drawing/2014/main" id="{BC947CB2-0DEF-E44D-BAA9-42758198740F}"/>
              </a:ext>
            </a:extLst>
          </p:cNvPr>
          <p:cNvSpPr>
            <a:spLocks noChangeShapeType="1"/>
          </p:cNvSpPr>
          <p:nvPr/>
        </p:nvSpPr>
        <p:spPr bwMode="auto">
          <a:xfrm>
            <a:off x="4111417" y="5535066"/>
            <a:ext cx="485775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2" name="Line 28">
            <a:extLst>
              <a:ext uri="{FF2B5EF4-FFF2-40B4-BE49-F238E27FC236}">
                <a16:creationId xmlns:a16="http://schemas.microsoft.com/office/drawing/2014/main" id="{3EA86D83-B0E4-D34A-A87C-4B28A721D09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959017" y="5601741"/>
            <a:ext cx="638175" cy="17145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3" name="Line 29">
            <a:extLst>
              <a:ext uri="{FF2B5EF4-FFF2-40B4-BE49-F238E27FC236}">
                <a16:creationId xmlns:a16="http://schemas.microsoft.com/office/drawing/2014/main" id="{2247A199-0E7A-4C47-AAF1-3B3EA90E97F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397167" y="5849391"/>
            <a:ext cx="247650" cy="409575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4" name="Text Box 30">
            <a:extLst>
              <a:ext uri="{FF2B5EF4-FFF2-40B4-BE49-F238E27FC236}">
                <a16:creationId xmlns:a16="http://schemas.microsoft.com/office/drawing/2014/main" id="{FDF4E109-9818-F749-8396-00CAAD03F8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10142" y="5241379"/>
            <a:ext cx="1671638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“</a:t>
            </a: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Send me anything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with addresses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beginning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199.31.0.0/16</a:t>
            </a:r>
            <a:r>
              <a:rPr kumimoji="0" lang="ja-JP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”</a:t>
            </a:r>
            <a:endParaRPr kumimoji="0" lang="en-US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75" name="Group 31">
            <a:extLst>
              <a:ext uri="{FF2B5EF4-FFF2-40B4-BE49-F238E27FC236}">
                <a16:creationId xmlns:a16="http://schemas.microsoft.com/office/drawing/2014/main" id="{4C6923DB-B2DC-034F-AE1A-78C3B8049E53}"/>
              </a:ext>
            </a:extLst>
          </p:cNvPr>
          <p:cNvGrpSpPr>
            <a:grpSpLocks/>
          </p:cNvGrpSpPr>
          <p:nvPr/>
        </p:nvGrpSpPr>
        <p:grpSpPr bwMode="auto">
          <a:xfrm>
            <a:off x="1885742" y="4031704"/>
            <a:ext cx="2338388" cy="404812"/>
            <a:chOff x="1004" y="1639"/>
            <a:chExt cx="1473" cy="255"/>
          </a:xfrm>
        </p:grpSpPr>
        <p:sp>
          <p:nvSpPr>
            <p:cNvPr id="76" name="Freeform 32">
              <a:extLst>
                <a:ext uri="{FF2B5EF4-FFF2-40B4-BE49-F238E27FC236}">
                  <a16:creationId xmlns:a16="http://schemas.microsoft.com/office/drawing/2014/main" id="{3599EB35-4339-C745-80AD-3353B68862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4" y="1639"/>
              <a:ext cx="1473" cy="255"/>
            </a:xfrm>
            <a:custGeom>
              <a:avLst/>
              <a:gdLst>
                <a:gd name="T0" fmla="*/ 172 w 1473"/>
                <a:gd name="T1" fmla="*/ 11 h 255"/>
                <a:gd name="T2" fmla="*/ 73 w 1473"/>
                <a:gd name="T3" fmla="*/ 94 h 255"/>
                <a:gd name="T4" fmla="*/ 146 w 1473"/>
                <a:gd name="T5" fmla="*/ 220 h 255"/>
                <a:gd name="T6" fmla="*/ 520 w 1473"/>
                <a:gd name="T7" fmla="*/ 225 h 255"/>
                <a:gd name="T8" fmla="*/ 754 w 1473"/>
                <a:gd name="T9" fmla="*/ 251 h 255"/>
                <a:gd name="T10" fmla="*/ 1306 w 1473"/>
                <a:gd name="T11" fmla="*/ 203 h 255"/>
                <a:gd name="T12" fmla="*/ 1360 w 1473"/>
                <a:gd name="T13" fmla="*/ 29 h 255"/>
                <a:gd name="T14" fmla="*/ 628 w 1473"/>
                <a:gd name="T15" fmla="*/ 29 h 255"/>
                <a:gd name="T16" fmla="*/ 172 w 1473"/>
                <a:gd name="T17" fmla="*/ 11 h 25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473"/>
                <a:gd name="T28" fmla="*/ 0 h 255"/>
                <a:gd name="T29" fmla="*/ 1473 w 1473"/>
                <a:gd name="T30" fmla="*/ 255 h 25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473" h="255">
                  <a:moveTo>
                    <a:pt x="172" y="11"/>
                  </a:moveTo>
                  <a:cubicBezTo>
                    <a:pt x="0" y="64"/>
                    <a:pt x="77" y="59"/>
                    <a:pt x="73" y="94"/>
                  </a:cubicBezTo>
                  <a:cubicBezTo>
                    <a:pt x="69" y="129"/>
                    <a:pt x="72" y="198"/>
                    <a:pt x="146" y="220"/>
                  </a:cubicBezTo>
                  <a:cubicBezTo>
                    <a:pt x="221" y="242"/>
                    <a:pt x="419" y="220"/>
                    <a:pt x="520" y="225"/>
                  </a:cubicBezTo>
                  <a:cubicBezTo>
                    <a:pt x="621" y="230"/>
                    <a:pt x="623" y="255"/>
                    <a:pt x="754" y="251"/>
                  </a:cubicBezTo>
                  <a:cubicBezTo>
                    <a:pt x="885" y="247"/>
                    <a:pt x="1205" y="240"/>
                    <a:pt x="1306" y="203"/>
                  </a:cubicBezTo>
                  <a:cubicBezTo>
                    <a:pt x="1407" y="166"/>
                    <a:pt x="1473" y="58"/>
                    <a:pt x="1360" y="29"/>
                  </a:cubicBezTo>
                  <a:cubicBezTo>
                    <a:pt x="1247" y="0"/>
                    <a:pt x="826" y="32"/>
                    <a:pt x="628" y="29"/>
                  </a:cubicBezTo>
                  <a:cubicBezTo>
                    <a:pt x="430" y="26"/>
                    <a:pt x="267" y="15"/>
                    <a:pt x="172" y="11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7" name="Text Box 33">
              <a:extLst>
                <a:ext uri="{FF2B5EF4-FFF2-40B4-BE49-F238E27FC236}">
                  <a16:creationId xmlns:a16="http://schemas.microsoft.com/office/drawing/2014/main" id="{F6270561-036D-D141-A5B9-ABC52F684E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26" y="1664"/>
              <a:ext cx="970" cy="212"/>
            </a:xfrm>
            <a:prstGeom prst="rect">
              <a:avLst/>
            </a:prstGeom>
            <a:solidFill>
              <a:srgbClr val="9CE0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200.23.20.0/23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78" name="Text Box 34">
            <a:extLst>
              <a:ext uri="{FF2B5EF4-FFF2-40B4-BE49-F238E27FC236}">
                <a16:creationId xmlns:a16="http://schemas.microsoft.com/office/drawing/2014/main" id="{7BBF307D-51AE-C841-AD14-6D1FE73A0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66692" y="3831679"/>
            <a:ext cx="13366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Organization 2</a:t>
            </a:r>
          </a:p>
        </p:txBody>
      </p:sp>
      <p:grpSp>
        <p:nvGrpSpPr>
          <p:cNvPr id="79" name="Group 35">
            <a:extLst>
              <a:ext uri="{FF2B5EF4-FFF2-40B4-BE49-F238E27FC236}">
                <a16:creationId xmlns:a16="http://schemas.microsoft.com/office/drawing/2014/main" id="{8A4F9659-D65C-7D45-9305-FE9BA9437E3A}"/>
              </a:ext>
            </a:extLst>
          </p:cNvPr>
          <p:cNvGrpSpPr>
            <a:grpSpLocks/>
          </p:cNvGrpSpPr>
          <p:nvPr/>
        </p:nvGrpSpPr>
        <p:grpSpPr bwMode="auto">
          <a:xfrm>
            <a:off x="3235117" y="4288879"/>
            <a:ext cx="257175" cy="663575"/>
            <a:chOff x="870" y="2941"/>
            <a:chExt cx="162" cy="418"/>
          </a:xfrm>
        </p:grpSpPr>
        <p:sp>
          <p:nvSpPr>
            <p:cNvPr id="80" name="Text Box 36">
              <a:extLst>
                <a:ext uri="{FF2B5EF4-FFF2-40B4-BE49-F238E27FC236}">
                  <a16:creationId xmlns:a16="http://schemas.microsoft.com/office/drawing/2014/main" id="{856ACC8E-1EAC-4B45-9687-D919315E52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2" y="2941"/>
              <a:ext cx="16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1" name="Text Box 37">
              <a:extLst>
                <a:ext uri="{FF2B5EF4-FFF2-40B4-BE49-F238E27FC236}">
                  <a16:creationId xmlns:a16="http://schemas.microsoft.com/office/drawing/2014/main" id="{E96A0D03-E033-D946-9D51-BCE9933B79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0" y="3026"/>
              <a:ext cx="16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2" name="Text Box 38">
              <a:extLst>
                <a:ext uri="{FF2B5EF4-FFF2-40B4-BE49-F238E27FC236}">
                  <a16:creationId xmlns:a16="http://schemas.microsoft.com/office/drawing/2014/main" id="{BD5D13DF-8C67-E648-8A1C-0F7207365C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1" y="3109"/>
              <a:ext cx="16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83" name="Group 39">
            <a:extLst>
              <a:ext uri="{FF2B5EF4-FFF2-40B4-BE49-F238E27FC236}">
                <a16:creationId xmlns:a16="http://schemas.microsoft.com/office/drawing/2014/main" id="{1CA732F1-4ED0-4F45-8CFF-255D799EAD25}"/>
              </a:ext>
            </a:extLst>
          </p:cNvPr>
          <p:cNvGrpSpPr>
            <a:grpSpLocks/>
          </p:cNvGrpSpPr>
          <p:nvPr/>
        </p:nvGrpSpPr>
        <p:grpSpPr bwMode="auto">
          <a:xfrm>
            <a:off x="4263817" y="3993604"/>
            <a:ext cx="257175" cy="663575"/>
            <a:chOff x="870" y="2941"/>
            <a:chExt cx="162" cy="418"/>
          </a:xfrm>
        </p:grpSpPr>
        <p:sp>
          <p:nvSpPr>
            <p:cNvPr id="84" name="Text Box 40">
              <a:extLst>
                <a:ext uri="{FF2B5EF4-FFF2-40B4-BE49-F238E27FC236}">
                  <a16:creationId xmlns:a16="http://schemas.microsoft.com/office/drawing/2014/main" id="{CA317B14-5E59-2749-93F3-DE759F1E87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2" y="2941"/>
              <a:ext cx="16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5" name="Text Box 41">
              <a:extLst>
                <a:ext uri="{FF2B5EF4-FFF2-40B4-BE49-F238E27FC236}">
                  <a16:creationId xmlns:a16="http://schemas.microsoft.com/office/drawing/2014/main" id="{0385CAA6-35F8-B54E-BEBB-87DBE85D70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0" y="3026"/>
              <a:ext cx="16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6" name="Text Box 42">
              <a:extLst>
                <a:ext uri="{FF2B5EF4-FFF2-40B4-BE49-F238E27FC236}">
                  <a16:creationId xmlns:a16="http://schemas.microsoft.com/office/drawing/2014/main" id="{D876D364-B8AB-884C-B605-DAF37D8F3F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1" y="3109"/>
              <a:ext cx="16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87" name="Text Box 43">
            <a:extLst>
              <a:ext uri="{FF2B5EF4-FFF2-40B4-BE49-F238E27FC236}">
                <a16:creationId xmlns:a16="http://schemas.microsoft.com/office/drawing/2014/main" id="{CEC375CB-DDD1-C54F-9D87-9C4EC7FCBC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1737" y="1253772"/>
            <a:ext cx="11002779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Organization 1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moves from Fly-By-Night-ISP to ISPs-R-Us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ISPs-R-Us now advertises a more specific route to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Organization 1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5" name="Line 6">
            <a:extLst>
              <a:ext uri="{FF2B5EF4-FFF2-40B4-BE49-F238E27FC236}">
                <a16:creationId xmlns:a16="http://schemas.microsoft.com/office/drawing/2014/main" id="{16029FA6-37C7-AB4D-A59B-945173A1BE9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303322" y="5787297"/>
            <a:ext cx="333375" cy="2476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  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124712F-55B8-914D-A727-D85A618B3B5F}"/>
              </a:ext>
            </a:extLst>
          </p:cNvPr>
          <p:cNvGrpSpPr/>
          <p:nvPr/>
        </p:nvGrpSpPr>
        <p:grpSpPr>
          <a:xfrm>
            <a:off x="2073587" y="5735794"/>
            <a:ext cx="2342448" cy="619828"/>
            <a:chOff x="2073587" y="5735794"/>
            <a:chExt cx="2342448" cy="619828"/>
          </a:xfrm>
        </p:grpSpPr>
        <p:grpSp>
          <p:nvGrpSpPr>
            <p:cNvPr id="46" name="Group 13">
              <a:extLst>
                <a:ext uri="{FF2B5EF4-FFF2-40B4-BE49-F238E27FC236}">
                  <a16:creationId xmlns:a16="http://schemas.microsoft.com/office/drawing/2014/main" id="{ABF1EEF6-F03D-8E48-9B4F-9694AA09D3F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77647" y="5950810"/>
              <a:ext cx="2338388" cy="404812"/>
              <a:chOff x="1004" y="1639"/>
              <a:chExt cx="1473" cy="255"/>
            </a:xfrm>
          </p:grpSpPr>
          <p:sp>
            <p:nvSpPr>
              <p:cNvPr id="88" name="Freeform 14">
                <a:extLst>
                  <a:ext uri="{FF2B5EF4-FFF2-40B4-BE49-F238E27FC236}">
                    <a16:creationId xmlns:a16="http://schemas.microsoft.com/office/drawing/2014/main" id="{88BD7968-23EA-EF4B-BBA8-48B0221201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4" y="1639"/>
                <a:ext cx="1473" cy="255"/>
              </a:xfrm>
              <a:custGeom>
                <a:avLst/>
                <a:gdLst>
                  <a:gd name="T0" fmla="*/ 172 w 1473"/>
                  <a:gd name="T1" fmla="*/ 11 h 255"/>
                  <a:gd name="T2" fmla="*/ 73 w 1473"/>
                  <a:gd name="T3" fmla="*/ 94 h 255"/>
                  <a:gd name="T4" fmla="*/ 146 w 1473"/>
                  <a:gd name="T5" fmla="*/ 220 h 255"/>
                  <a:gd name="T6" fmla="*/ 520 w 1473"/>
                  <a:gd name="T7" fmla="*/ 225 h 255"/>
                  <a:gd name="T8" fmla="*/ 754 w 1473"/>
                  <a:gd name="T9" fmla="*/ 251 h 255"/>
                  <a:gd name="T10" fmla="*/ 1306 w 1473"/>
                  <a:gd name="T11" fmla="*/ 203 h 255"/>
                  <a:gd name="T12" fmla="*/ 1360 w 1473"/>
                  <a:gd name="T13" fmla="*/ 29 h 255"/>
                  <a:gd name="T14" fmla="*/ 628 w 1473"/>
                  <a:gd name="T15" fmla="*/ 29 h 255"/>
                  <a:gd name="T16" fmla="*/ 172 w 1473"/>
                  <a:gd name="T17" fmla="*/ 11 h 25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473"/>
                  <a:gd name="T28" fmla="*/ 0 h 255"/>
                  <a:gd name="T29" fmla="*/ 1473 w 1473"/>
                  <a:gd name="T30" fmla="*/ 255 h 255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473" h="255">
                    <a:moveTo>
                      <a:pt x="172" y="11"/>
                    </a:moveTo>
                    <a:cubicBezTo>
                      <a:pt x="0" y="64"/>
                      <a:pt x="77" y="59"/>
                      <a:pt x="73" y="94"/>
                    </a:cubicBezTo>
                    <a:cubicBezTo>
                      <a:pt x="69" y="129"/>
                      <a:pt x="72" y="198"/>
                      <a:pt x="146" y="220"/>
                    </a:cubicBezTo>
                    <a:cubicBezTo>
                      <a:pt x="221" y="242"/>
                      <a:pt x="419" y="220"/>
                      <a:pt x="520" y="225"/>
                    </a:cubicBezTo>
                    <a:cubicBezTo>
                      <a:pt x="621" y="230"/>
                      <a:pt x="623" y="255"/>
                      <a:pt x="754" y="251"/>
                    </a:cubicBezTo>
                    <a:cubicBezTo>
                      <a:pt x="885" y="247"/>
                      <a:pt x="1205" y="240"/>
                      <a:pt x="1306" y="203"/>
                    </a:cubicBezTo>
                    <a:cubicBezTo>
                      <a:pt x="1407" y="166"/>
                      <a:pt x="1473" y="58"/>
                      <a:pt x="1360" y="29"/>
                    </a:cubicBezTo>
                    <a:cubicBezTo>
                      <a:pt x="1247" y="0"/>
                      <a:pt x="826" y="32"/>
                      <a:pt x="628" y="29"/>
                    </a:cubicBezTo>
                    <a:cubicBezTo>
                      <a:pt x="430" y="26"/>
                      <a:pt x="267" y="15"/>
                      <a:pt x="172" y="11"/>
                    </a:cubicBezTo>
                    <a:close/>
                  </a:path>
                </a:pathLst>
              </a:custGeom>
              <a:solidFill>
                <a:srgbClr val="9CE0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Text Box 15">
                <a:extLst>
                  <a:ext uri="{FF2B5EF4-FFF2-40B4-BE49-F238E27FC236}">
                    <a16:creationId xmlns:a16="http://schemas.microsoft.com/office/drawing/2014/main" id="{2EC519CF-1876-9247-BF14-91A552F9302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26" y="1664"/>
                <a:ext cx="970" cy="212"/>
              </a:xfrm>
              <a:prstGeom prst="rect">
                <a:avLst/>
              </a:prstGeom>
              <a:solidFill>
                <a:srgbClr val="9CE0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200.23.18.0/23</a:t>
                </a:r>
                <a:endPara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90" name="Text Box 24">
              <a:extLst>
                <a:ext uri="{FF2B5EF4-FFF2-40B4-BE49-F238E27FC236}">
                  <a16:creationId xmlns:a16="http://schemas.microsoft.com/office/drawing/2014/main" id="{354BE1BC-E9EF-404B-ACF3-655B133829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73587" y="5735794"/>
              <a:ext cx="1336675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Organization 1</a:t>
              </a:r>
            </a:p>
          </p:txBody>
        </p:sp>
      </p:grpSp>
      <p:sp>
        <p:nvSpPr>
          <p:cNvPr id="91" name="Text Box 31">
            <a:extLst>
              <a:ext uri="{FF2B5EF4-FFF2-40B4-BE49-F238E27FC236}">
                <a16:creationId xmlns:a16="http://schemas.microsoft.com/office/drawing/2014/main" id="{64C2BB30-AFAC-2341-97EB-7F0AF3F05F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0161" y="6089469"/>
            <a:ext cx="173957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“or </a:t>
            </a:r>
            <a:r>
              <a:rPr kumimoji="0" lang="en-US" altLang="en-US" sz="1400" b="0" i="0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200.23.18.0/23</a:t>
            </a:r>
            <a:r>
              <a:rPr kumimoji="0" lang="ja-JP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”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9253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236E45-D353-3946-A538-2B642758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7" y="281163"/>
            <a:ext cx="11078981" cy="1067951"/>
          </a:xfrm>
        </p:spPr>
        <p:txBody>
          <a:bodyPr>
            <a:normAutofit fontScale="90000"/>
          </a:bodyPr>
          <a:lstStyle/>
          <a:p>
            <a:r>
              <a:rPr lang="en-US" altLang="en-US" sz="4900" dirty="0">
                <a:ea typeface="ＭＳ Ｐゴシック" panose="020B0600070205080204" pitchFamily="34" charset="-128"/>
              </a:rPr>
              <a:t>Hierarchical addressing</a:t>
            </a:r>
            <a:r>
              <a:rPr lang="en-US" altLang="en-US" sz="4800" dirty="0">
                <a:ea typeface="ＭＳ Ｐゴシック" panose="020B0600070205080204" pitchFamily="34" charset="-128"/>
              </a:rPr>
              <a:t>: </a:t>
            </a:r>
            <a:r>
              <a:rPr lang="en-US" sz="4800" dirty="0"/>
              <a:t>more specific routes</a:t>
            </a:r>
          </a:p>
        </p:txBody>
      </p:sp>
      <p:sp>
        <p:nvSpPr>
          <p:cNvPr id="47" name="Freeform 3">
            <a:extLst>
              <a:ext uri="{FF2B5EF4-FFF2-40B4-BE49-F238E27FC236}">
                <a16:creationId xmlns:a16="http://schemas.microsoft.com/office/drawing/2014/main" id="{ECD79FEE-92ED-364B-BADE-7317008B7D35}"/>
              </a:ext>
            </a:extLst>
          </p:cNvPr>
          <p:cNvSpPr>
            <a:spLocks/>
          </p:cNvSpPr>
          <p:nvPr/>
        </p:nvSpPr>
        <p:spPr bwMode="auto">
          <a:xfrm>
            <a:off x="6254542" y="4211091"/>
            <a:ext cx="2019300" cy="295275"/>
          </a:xfrm>
          <a:custGeom>
            <a:avLst/>
            <a:gdLst>
              <a:gd name="T0" fmla="*/ 0 w 1272"/>
              <a:gd name="T1" fmla="*/ 0 h 186"/>
              <a:gd name="T2" fmla="*/ 2147483647 w 1272"/>
              <a:gd name="T3" fmla="*/ 2147483647 h 186"/>
              <a:gd name="T4" fmla="*/ 0 60000 65536"/>
              <a:gd name="T5" fmla="*/ 0 60000 65536"/>
              <a:gd name="T6" fmla="*/ 0 w 1272"/>
              <a:gd name="T7" fmla="*/ 0 h 186"/>
              <a:gd name="T8" fmla="*/ 1272 w 127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272" h="186">
                <a:moveTo>
                  <a:pt x="0" y="0"/>
                </a:moveTo>
                <a:lnTo>
                  <a:pt x="1272" y="186"/>
                </a:ln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8" name="Line 4">
            <a:extLst>
              <a:ext uri="{FF2B5EF4-FFF2-40B4-BE49-F238E27FC236}">
                <a16:creationId xmlns:a16="http://schemas.microsoft.com/office/drawing/2014/main" id="{5660B4B5-3D1B-9942-A9F7-D7028E81C2F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911392" y="4487316"/>
            <a:ext cx="895350" cy="4572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0" name="Line 6">
            <a:extLst>
              <a:ext uri="{FF2B5EF4-FFF2-40B4-BE49-F238E27FC236}">
                <a16:creationId xmlns:a16="http://schemas.microsoft.com/office/drawing/2014/main" id="{8855D4C4-647C-B14D-9922-08C03455DC78}"/>
              </a:ext>
            </a:extLst>
          </p:cNvPr>
          <p:cNvSpPr>
            <a:spLocks noChangeShapeType="1"/>
          </p:cNvSpPr>
          <p:nvPr/>
        </p:nvSpPr>
        <p:spPr bwMode="auto">
          <a:xfrm>
            <a:off x="4006642" y="3077616"/>
            <a:ext cx="847725" cy="7620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1" name="Freeform 7">
            <a:extLst>
              <a:ext uri="{FF2B5EF4-FFF2-40B4-BE49-F238E27FC236}">
                <a16:creationId xmlns:a16="http://schemas.microsoft.com/office/drawing/2014/main" id="{71312ED7-148A-0445-9371-61B4C77BD501}"/>
              </a:ext>
            </a:extLst>
          </p:cNvPr>
          <p:cNvSpPr>
            <a:spLocks/>
          </p:cNvSpPr>
          <p:nvPr/>
        </p:nvSpPr>
        <p:spPr bwMode="auto">
          <a:xfrm>
            <a:off x="4652755" y="3657054"/>
            <a:ext cx="1773237" cy="979487"/>
          </a:xfrm>
          <a:custGeom>
            <a:avLst/>
            <a:gdLst>
              <a:gd name="T0" fmla="*/ 2147483647 w 1117"/>
              <a:gd name="T1" fmla="*/ 2147483647 h 617"/>
              <a:gd name="T2" fmla="*/ 2147483647 w 1117"/>
              <a:gd name="T3" fmla="*/ 2147483647 h 617"/>
              <a:gd name="T4" fmla="*/ 2147483647 w 1117"/>
              <a:gd name="T5" fmla="*/ 2147483647 h 617"/>
              <a:gd name="T6" fmla="*/ 2147483647 w 1117"/>
              <a:gd name="T7" fmla="*/ 2147483647 h 617"/>
              <a:gd name="T8" fmla="*/ 2147483647 w 1117"/>
              <a:gd name="T9" fmla="*/ 2147483647 h 617"/>
              <a:gd name="T10" fmla="*/ 2147483647 w 1117"/>
              <a:gd name="T11" fmla="*/ 2147483647 h 617"/>
              <a:gd name="T12" fmla="*/ 2147483647 w 1117"/>
              <a:gd name="T13" fmla="*/ 2147483647 h 617"/>
              <a:gd name="T14" fmla="*/ 2147483647 w 1117"/>
              <a:gd name="T15" fmla="*/ 2147483647 h 617"/>
              <a:gd name="T16" fmla="*/ 2147483647 w 1117"/>
              <a:gd name="T17" fmla="*/ 2147483647 h 617"/>
              <a:gd name="T18" fmla="*/ 2147483647 w 1117"/>
              <a:gd name="T19" fmla="*/ 2147483647 h 617"/>
              <a:gd name="T20" fmla="*/ 2147483647 w 1117"/>
              <a:gd name="T21" fmla="*/ 2147483647 h 617"/>
              <a:gd name="T22" fmla="*/ 2147483647 w 1117"/>
              <a:gd name="T23" fmla="*/ 2147483647 h 617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117"/>
              <a:gd name="T37" fmla="*/ 0 h 617"/>
              <a:gd name="T38" fmla="*/ 1117 w 1117"/>
              <a:gd name="T39" fmla="*/ 617 h 617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117" h="617">
                <a:moveTo>
                  <a:pt x="439" y="97"/>
                </a:moveTo>
                <a:cubicBezTo>
                  <a:pt x="358" y="85"/>
                  <a:pt x="269" y="23"/>
                  <a:pt x="205" y="19"/>
                </a:cubicBezTo>
                <a:cubicBezTo>
                  <a:pt x="141" y="15"/>
                  <a:pt x="89" y="0"/>
                  <a:pt x="55" y="73"/>
                </a:cubicBezTo>
                <a:cubicBezTo>
                  <a:pt x="21" y="146"/>
                  <a:pt x="0" y="371"/>
                  <a:pt x="4" y="456"/>
                </a:cubicBezTo>
                <a:cubicBezTo>
                  <a:pt x="8" y="541"/>
                  <a:pt x="3" y="560"/>
                  <a:pt x="77" y="582"/>
                </a:cubicBezTo>
                <a:cubicBezTo>
                  <a:pt x="152" y="604"/>
                  <a:pt x="350" y="582"/>
                  <a:pt x="451" y="587"/>
                </a:cubicBezTo>
                <a:cubicBezTo>
                  <a:pt x="552" y="592"/>
                  <a:pt x="606" y="617"/>
                  <a:pt x="685" y="613"/>
                </a:cubicBezTo>
                <a:cubicBezTo>
                  <a:pt x="764" y="609"/>
                  <a:pt x="856" y="612"/>
                  <a:pt x="925" y="565"/>
                </a:cubicBezTo>
                <a:cubicBezTo>
                  <a:pt x="994" y="518"/>
                  <a:pt x="1081" y="401"/>
                  <a:pt x="1099" y="330"/>
                </a:cubicBezTo>
                <a:cubicBezTo>
                  <a:pt x="1117" y="259"/>
                  <a:pt x="1104" y="178"/>
                  <a:pt x="1036" y="138"/>
                </a:cubicBezTo>
                <a:cubicBezTo>
                  <a:pt x="968" y="98"/>
                  <a:pt x="790" y="98"/>
                  <a:pt x="691" y="91"/>
                </a:cubicBezTo>
                <a:cubicBezTo>
                  <a:pt x="592" y="84"/>
                  <a:pt x="520" y="109"/>
                  <a:pt x="439" y="97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2" name="Text Box 8">
            <a:extLst>
              <a:ext uri="{FF2B5EF4-FFF2-40B4-BE49-F238E27FC236}">
                <a16:creationId xmlns:a16="http://schemas.microsoft.com/office/drawing/2014/main" id="{13F7F820-B18A-E847-AD7E-846731E21C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6317" y="3384004"/>
            <a:ext cx="1671638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“</a:t>
            </a: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Send me anything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with addresses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beginning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200.23.16.0/20</a:t>
            </a:r>
            <a:r>
              <a:rPr kumimoji="0" lang="ja-JP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”</a:t>
            </a:r>
            <a:endParaRPr kumimoji="0" lang="en-US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53" name="Group 9">
            <a:extLst>
              <a:ext uri="{FF2B5EF4-FFF2-40B4-BE49-F238E27FC236}">
                <a16:creationId xmlns:a16="http://schemas.microsoft.com/office/drawing/2014/main" id="{23482FB4-0876-3946-8B6B-B6AAECACCC51}"/>
              </a:ext>
            </a:extLst>
          </p:cNvPr>
          <p:cNvGrpSpPr>
            <a:grpSpLocks/>
          </p:cNvGrpSpPr>
          <p:nvPr/>
        </p:nvGrpSpPr>
        <p:grpSpPr bwMode="auto">
          <a:xfrm>
            <a:off x="1838117" y="2850604"/>
            <a:ext cx="2338388" cy="404812"/>
            <a:chOff x="1004" y="1639"/>
            <a:chExt cx="1473" cy="255"/>
          </a:xfrm>
        </p:grpSpPr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EFB98728-6781-274A-B657-95A102B21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4" y="1639"/>
              <a:ext cx="1473" cy="255"/>
            </a:xfrm>
            <a:custGeom>
              <a:avLst/>
              <a:gdLst>
                <a:gd name="T0" fmla="*/ 172 w 1473"/>
                <a:gd name="T1" fmla="*/ 11 h 255"/>
                <a:gd name="T2" fmla="*/ 73 w 1473"/>
                <a:gd name="T3" fmla="*/ 94 h 255"/>
                <a:gd name="T4" fmla="*/ 146 w 1473"/>
                <a:gd name="T5" fmla="*/ 220 h 255"/>
                <a:gd name="T6" fmla="*/ 520 w 1473"/>
                <a:gd name="T7" fmla="*/ 225 h 255"/>
                <a:gd name="T8" fmla="*/ 754 w 1473"/>
                <a:gd name="T9" fmla="*/ 251 h 255"/>
                <a:gd name="T10" fmla="*/ 1306 w 1473"/>
                <a:gd name="T11" fmla="*/ 203 h 255"/>
                <a:gd name="T12" fmla="*/ 1360 w 1473"/>
                <a:gd name="T13" fmla="*/ 29 h 255"/>
                <a:gd name="T14" fmla="*/ 628 w 1473"/>
                <a:gd name="T15" fmla="*/ 29 h 255"/>
                <a:gd name="T16" fmla="*/ 172 w 1473"/>
                <a:gd name="T17" fmla="*/ 11 h 25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473"/>
                <a:gd name="T28" fmla="*/ 0 h 255"/>
                <a:gd name="T29" fmla="*/ 1473 w 1473"/>
                <a:gd name="T30" fmla="*/ 255 h 25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473" h="255">
                  <a:moveTo>
                    <a:pt x="172" y="11"/>
                  </a:moveTo>
                  <a:cubicBezTo>
                    <a:pt x="0" y="64"/>
                    <a:pt x="77" y="59"/>
                    <a:pt x="73" y="94"/>
                  </a:cubicBezTo>
                  <a:cubicBezTo>
                    <a:pt x="69" y="129"/>
                    <a:pt x="72" y="198"/>
                    <a:pt x="146" y="220"/>
                  </a:cubicBezTo>
                  <a:cubicBezTo>
                    <a:pt x="221" y="242"/>
                    <a:pt x="419" y="220"/>
                    <a:pt x="520" y="225"/>
                  </a:cubicBezTo>
                  <a:cubicBezTo>
                    <a:pt x="621" y="230"/>
                    <a:pt x="623" y="255"/>
                    <a:pt x="754" y="251"/>
                  </a:cubicBezTo>
                  <a:cubicBezTo>
                    <a:pt x="885" y="247"/>
                    <a:pt x="1205" y="240"/>
                    <a:pt x="1306" y="203"/>
                  </a:cubicBezTo>
                  <a:cubicBezTo>
                    <a:pt x="1407" y="166"/>
                    <a:pt x="1473" y="58"/>
                    <a:pt x="1360" y="29"/>
                  </a:cubicBezTo>
                  <a:cubicBezTo>
                    <a:pt x="1247" y="0"/>
                    <a:pt x="826" y="32"/>
                    <a:pt x="628" y="29"/>
                  </a:cubicBezTo>
                  <a:cubicBezTo>
                    <a:pt x="430" y="26"/>
                    <a:pt x="267" y="15"/>
                    <a:pt x="172" y="11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5" name="Text Box 11">
              <a:extLst>
                <a:ext uri="{FF2B5EF4-FFF2-40B4-BE49-F238E27FC236}">
                  <a16:creationId xmlns:a16="http://schemas.microsoft.com/office/drawing/2014/main" id="{479C3E9A-D072-0A44-BFA8-7F41473A99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26" y="1664"/>
              <a:ext cx="970" cy="212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200.23.16.0/23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59" name="Group 15">
            <a:extLst>
              <a:ext uri="{FF2B5EF4-FFF2-40B4-BE49-F238E27FC236}">
                <a16:creationId xmlns:a16="http://schemas.microsoft.com/office/drawing/2014/main" id="{5057D694-4770-1E47-9F1B-BD44CF4E06D9}"/>
              </a:ext>
            </a:extLst>
          </p:cNvPr>
          <p:cNvGrpSpPr>
            <a:grpSpLocks/>
          </p:cNvGrpSpPr>
          <p:nvPr/>
        </p:nvGrpSpPr>
        <p:grpSpPr bwMode="auto">
          <a:xfrm>
            <a:off x="1780967" y="4860379"/>
            <a:ext cx="2338388" cy="404812"/>
            <a:chOff x="1004" y="1639"/>
            <a:chExt cx="1473" cy="255"/>
          </a:xfrm>
        </p:grpSpPr>
        <p:sp>
          <p:nvSpPr>
            <p:cNvPr id="60" name="Freeform 16">
              <a:extLst>
                <a:ext uri="{FF2B5EF4-FFF2-40B4-BE49-F238E27FC236}">
                  <a16:creationId xmlns:a16="http://schemas.microsoft.com/office/drawing/2014/main" id="{1AC34B6C-BC17-784D-A5E7-5AC4103C3E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4" y="1639"/>
              <a:ext cx="1473" cy="255"/>
            </a:xfrm>
            <a:custGeom>
              <a:avLst/>
              <a:gdLst>
                <a:gd name="T0" fmla="*/ 172 w 1473"/>
                <a:gd name="T1" fmla="*/ 11 h 255"/>
                <a:gd name="T2" fmla="*/ 73 w 1473"/>
                <a:gd name="T3" fmla="*/ 94 h 255"/>
                <a:gd name="T4" fmla="*/ 146 w 1473"/>
                <a:gd name="T5" fmla="*/ 220 h 255"/>
                <a:gd name="T6" fmla="*/ 520 w 1473"/>
                <a:gd name="T7" fmla="*/ 225 h 255"/>
                <a:gd name="T8" fmla="*/ 754 w 1473"/>
                <a:gd name="T9" fmla="*/ 251 h 255"/>
                <a:gd name="T10" fmla="*/ 1306 w 1473"/>
                <a:gd name="T11" fmla="*/ 203 h 255"/>
                <a:gd name="T12" fmla="*/ 1360 w 1473"/>
                <a:gd name="T13" fmla="*/ 29 h 255"/>
                <a:gd name="T14" fmla="*/ 628 w 1473"/>
                <a:gd name="T15" fmla="*/ 29 h 255"/>
                <a:gd name="T16" fmla="*/ 172 w 1473"/>
                <a:gd name="T17" fmla="*/ 11 h 25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473"/>
                <a:gd name="T28" fmla="*/ 0 h 255"/>
                <a:gd name="T29" fmla="*/ 1473 w 1473"/>
                <a:gd name="T30" fmla="*/ 255 h 25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473" h="255">
                  <a:moveTo>
                    <a:pt x="172" y="11"/>
                  </a:moveTo>
                  <a:cubicBezTo>
                    <a:pt x="0" y="64"/>
                    <a:pt x="77" y="59"/>
                    <a:pt x="73" y="94"/>
                  </a:cubicBezTo>
                  <a:cubicBezTo>
                    <a:pt x="69" y="129"/>
                    <a:pt x="72" y="198"/>
                    <a:pt x="146" y="220"/>
                  </a:cubicBezTo>
                  <a:cubicBezTo>
                    <a:pt x="221" y="242"/>
                    <a:pt x="419" y="220"/>
                    <a:pt x="520" y="225"/>
                  </a:cubicBezTo>
                  <a:cubicBezTo>
                    <a:pt x="621" y="230"/>
                    <a:pt x="623" y="255"/>
                    <a:pt x="754" y="251"/>
                  </a:cubicBezTo>
                  <a:cubicBezTo>
                    <a:pt x="885" y="247"/>
                    <a:pt x="1205" y="240"/>
                    <a:pt x="1306" y="203"/>
                  </a:cubicBezTo>
                  <a:cubicBezTo>
                    <a:pt x="1407" y="166"/>
                    <a:pt x="1473" y="58"/>
                    <a:pt x="1360" y="29"/>
                  </a:cubicBezTo>
                  <a:cubicBezTo>
                    <a:pt x="1247" y="0"/>
                    <a:pt x="826" y="32"/>
                    <a:pt x="628" y="29"/>
                  </a:cubicBezTo>
                  <a:cubicBezTo>
                    <a:pt x="430" y="26"/>
                    <a:pt x="267" y="15"/>
                    <a:pt x="172" y="11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1" name="Text Box 17">
              <a:extLst>
                <a:ext uri="{FF2B5EF4-FFF2-40B4-BE49-F238E27FC236}">
                  <a16:creationId xmlns:a16="http://schemas.microsoft.com/office/drawing/2014/main" id="{A065852F-7DDA-B44F-8E9C-52064BDFA9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26" y="1664"/>
              <a:ext cx="970" cy="212"/>
            </a:xfrm>
            <a:prstGeom prst="rect">
              <a:avLst/>
            </a:prstGeom>
            <a:solidFill>
              <a:srgbClr val="9CE0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200.23.30.0/23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62" name="Text Box 18">
            <a:extLst>
              <a:ext uri="{FF2B5EF4-FFF2-40B4-BE49-F238E27FC236}">
                <a16:creationId xmlns:a16="http://schemas.microsoft.com/office/drawing/2014/main" id="{B97CFD2D-9478-1F42-BD6D-A57188386E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6092" y="4088854"/>
            <a:ext cx="1506538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Fly-By-Night-ISP</a:t>
            </a:r>
            <a:endParaRPr kumimoji="0" lang="en-US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3" name="Freeform 19">
            <a:extLst>
              <a:ext uri="{FF2B5EF4-FFF2-40B4-BE49-F238E27FC236}">
                <a16:creationId xmlns:a16="http://schemas.microsoft.com/office/drawing/2014/main" id="{5B640850-7414-DA40-A0C3-62F09225F74C}"/>
              </a:ext>
            </a:extLst>
          </p:cNvPr>
          <p:cNvSpPr>
            <a:spLocks/>
          </p:cNvSpPr>
          <p:nvPr/>
        </p:nvSpPr>
        <p:spPr bwMode="auto">
          <a:xfrm>
            <a:off x="8248442" y="3185566"/>
            <a:ext cx="1444625" cy="2714625"/>
          </a:xfrm>
          <a:custGeom>
            <a:avLst/>
            <a:gdLst>
              <a:gd name="T0" fmla="*/ 2147483647 w 910"/>
              <a:gd name="T1" fmla="*/ 2147483647 h 1710"/>
              <a:gd name="T2" fmla="*/ 2147483647 w 910"/>
              <a:gd name="T3" fmla="*/ 2147483647 h 1710"/>
              <a:gd name="T4" fmla="*/ 2147483647 w 910"/>
              <a:gd name="T5" fmla="*/ 2147483647 h 1710"/>
              <a:gd name="T6" fmla="*/ 2147483647 w 910"/>
              <a:gd name="T7" fmla="*/ 2147483647 h 1710"/>
              <a:gd name="T8" fmla="*/ 2147483647 w 910"/>
              <a:gd name="T9" fmla="*/ 2147483647 h 1710"/>
              <a:gd name="T10" fmla="*/ 2147483647 w 910"/>
              <a:gd name="T11" fmla="*/ 2147483647 h 1710"/>
              <a:gd name="T12" fmla="*/ 2147483647 w 910"/>
              <a:gd name="T13" fmla="*/ 2147483647 h 1710"/>
              <a:gd name="T14" fmla="*/ 2147483647 w 910"/>
              <a:gd name="T15" fmla="*/ 2147483647 h 1710"/>
              <a:gd name="T16" fmla="*/ 2147483647 w 910"/>
              <a:gd name="T17" fmla="*/ 2147483647 h 1710"/>
              <a:gd name="T18" fmla="*/ 2147483647 w 910"/>
              <a:gd name="T19" fmla="*/ 2147483647 h 1710"/>
              <a:gd name="T20" fmla="*/ 2147483647 w 910"/>
              <a:gd name="T21" fmla="*/ 2147483647 h 1710"/>
              <a:gd name="T22" fmla="*/ 2147483647 w 910"/>
              <a:gd name="T23" fmla="*/ 2147483647 h 171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910"/>
              <a:gd name="T37" fmla="*/ 0 h 1710"/>
              <a:gd name="T38" fmla="*/ 910 w 910"/>
              <a:gd name="T39" fmla="*/ 1710 h 1710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910" h="1710">
                <a:moveTo>
                  <a:pt x="766" y="38"/>
                </a:moveTo>
                <a:cubicBezTo>
                  <a:pt x="714" y="0"/>
                  <a:pt x="520" y="186"/>
                  <a:pt x="411" y="282"/>
                </a:cubicBezTo>
                <a:cubicBezTo>
                  <a:pt x="302" y="378"/>
                  <a:pt x="180" y="490"/>
                  <a:pt x="115" y="611"/>
                </a:cubicBezTo>
                <a:cubicBezTo>
                  <a:pt x="49" y="732"/>
                  <a:pt x="0" y="907"/>
                  <a:pt x="14" y="1008"/>
                </a:cubicBezTo>
                <a:cubicBezTo>
                  <a:pt x="28" y="1108"/>
                  <a:pt x="127" y="1139"/>
                  <a:pt x="198" y="1214"/>
                </a:cubicBezTo>
                <a:cubicBezTo>
                  <a:pt x="269" y="1288"/>
                  <a:pt x="328" y="1380"/>
                  <a:pt x="435" y="1456"/>
                </a:cubicBezTo>
                <a:cubicBezTo>
                  <a:pt x="542" y="1533"/>
                  <a:pt x="768" y="1710"/>
                  <a:pt x="839" y="1674"/>
                </a:cubicBezTo>
                <a:cubicBezTo>
                  <a:pt x="910" y="1638"/>
                  <a:pt x="863" y="1328"/>
                  <a:pt x="863" y="1239"/>
                </a:cubicBezTo>
                <a:cubicBezTo>
                  <a:pt x="863" y="1150"/>
                  <a:pt x="868" y="1189"/>
                  <a:pt x="839" y="1139"/>
                </a:cubicBezTo>
                <a:cubicBezTo>
                  <a:pt x="809" y="1090"/>
                  <a:pt x="703" y="1045"/>
                  <a:pt x="684" y="940"/>
                </a:cubicBezTo>
                <a:cubicBezTo>
                  <a:pt x="665" y="835"/>
                  <a:pt x="710" y="659"/>
                  <a:pt x="724" y="509"/>
                </a:cubicBezTo>
                <a:cubicBezTo>
                  <a:pt x="738" y="359"/>
                  <a:pt x="818" y="76"/>
                  <a:pt x="766" y="38"/>
                </a:cubicBezTo>
                <a:close/>
              </a:path>
            </a:pathLst>
          </a:custGeom>
          <a:gradFill rotWithShape="1">
            <a:gsLst>
              <a:gs pos="0">
                <a:srgbClr val="66CCFF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4" name="Text Box 20">
            <a:extLst>
              <a:ext uri="{FF2B5EF4-FFF2-40B4-BE49-F238E27FC236}">
                <a16:creationId xmlns:a16="http://schemas.microsoft.com/office/drawing/2014/main" id="{18E6B3A0-A9B2-6541-9755-03069812C8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8117" y="2593429"/>
            <a:ext cx="13366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Organization 0</a:t>
            </a:r>
          </a:p>
        </p:txBody>
      </p:sp>
      <p:sp>
        <p:nvSpPr>
          <p:cNvPr id="65" name="Text Box 21">
            <a:extLst>
              <a:ext uri="{FF2B5EF4-FFF2-40B4-BE49-F238E27FC236}">
                <a16:creationId xmlns:a16="http://schemas.microsoft.com/office/drawing/2014/main" id="{7ED2E79C-4EA2-DF46-850E-87C1B53910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66692" y="4603204"/>
            <a:ext cx="13366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Organization 7</a:t>
            </a:r>
          </a:p>
        </p:txBody>
      </p:sp>
      <p:sp>
        <p:nvSpPr>
          <p:cNvPr id="66" name="Text Box 22">
            <a:extLst>
              <a:ext uri="{FF2B5EF4-FFF2-40B4-BE49-F238E27FC236}">
                <a16:creationId xmlns:a16="http://schemas.microsoft.com/office/drawing/2014/main" id="{5C4A224A-3B90-CE4F-80C5-151CE7A1FC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86567" y="4412704"/>
            <a:ext cx="78422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Internet</a:t>
            </a:r>
          </a:p>
        </p:txBody>
      </p:sp>
      <p:sp>
        <p:nvSpPr>
          <p:cNvPr id="68" name="Freeform 24">
            <a:extLst>
              <a:ext uri="{FF2B5EF4-FFF2-40B4-BE49-F238E27FC236}">
                <a16:creationId xmlns:a16="http://schemas.microsoft.com/office/drawing/2014/main" id="{DA50A5B2-8288-9D48-89B3-3CF0A9EE6426}"/>
              </a:ext>
            </a:extLst>
          </p:cNvPr>
          <p:cNvSpPr>
            <a:spLocks/>
          </p:cNvSpPr>
          <p:nvPr/>
        </p:nvSpPr>
        <p:spPr bwMode="auto">
          <a:xfrm>
            <a:off x="4595605" y="4971504"/>
            <a:ext cx="1773237" cy="979487"/>
          </a:xfrm>
          <a:custGeom>
            <a:avLst/>
            <a:gdLst>
              <a:gd name="T0" fmla="*/ 2147483647 w 1117"/>
              <a:gd name="T1" fmla="*/ 2147483647 h 617"/>
              <a:gd name="T2" fmla="*/ 2147483647 w 1117"/>
              <a:gd name="T3" fmla="*/ 2147483647 h 617"/>
              <a:gd name="T4" fmla="*/ 2147483647 w 1117"/>
              <a:gd name="T5" fmla="*/ 2147483647 h 617"/>
              <a:gd name="T6" fmla="*/ 2147483647 w 1117"/>
              <a:gd name="T7" fmla="*/ 2147483647 h 617"/>
              <a:gd name="T8" fmla="*/ 2147483647 w 1117"/>
              <a:gd name="T9" fmla="*/ 2147483647 h 617"/>
              <a:gd name="T10" fmla="*/ 2147483647 w 1117"/>
              <a:gd name="T11" fmla="*/ 2147483647 h 617"/>
              <a:gd name="T12" fmla="*/ 2147483647 w 1117"/>
              <a:gd name="T13" fmla="*/ 2147483647 h 617"/>
              <a:gd name="T14" fmla="*/ 2147483647 w 1117"/>
              <a:gd name="T15" fmla="*/ 2147483647 h 617"/>
              <a:gd name="T16" fmla="*/ 2147483647 w 1117"/>
              <a:gd name="T17" fmla="*/ 2147483647 h 617"/>
              <a:gd name="T18" fmla="*/ 2147483647 w 1117"/>
              <a:gd name="T19" fmla="*/ 2147483647 h 617"/>
              <a:gd name="T20" fmla="*/ 2147483647 w 1117"/>
              <a:gd name="T21" fmla="*/ 2147483647 h 617"/>
              <a:gd name="T22" fmla="*/ 2147483647 w 1117"/>
              <a:gd name="T23" fmla="*/ 2147483647 h 617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117"/>
              <a:gd name="T37" fmla="*/ 0 h 617"/>
              <a:gd name="T38" fmla="*/ 1117 w 1117"/>
              <a:gd name="T39" fmla="*/ 617 h 617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117" h="617">
                <a:moveTo>
                  <a:pt x="439" y="97"/>
                </a:moveTo>
                <a:cubicBezTo>
                  <a:pt x="358" y="85"/>
                  <a:pt x="269" y="23"/>
                  <a:pt x="205" y="19"/>
                </a:cubicBezTo>
                <a:cubicBezTo>
                  <a:pt x="141" y="15"/>
                  <a:pt x="89" y="0"/>
                  <a:pt x="55" y="73"/>
                </a:cubicBezTo>
                <a:cubicBezTo>
                  <a:pt x="21" y="146"/>
                  <a:pt x="0" y="371"/>
                  <a:pt x="4" y="456"/>
                </a:cubicBezTo>
                <a:cubicBezTo>
                  <a:pt x="8" y="541"/>
                  <a:pt x="3" y="560"/>
                  <a:pt x="77" y="582"/>
                </a:cubicBezTo>
                <a:cubicBezTo>
                  <a:pt x="152" y="604"/>
                  <a:pt x="350" y="582"/>
                  <a:pt x="451" y="587"/>
                </a:cubicBezTo>
                <a:cubicBezTo>
                  <a:pt x="552" y="592"/>
                  <a:pt x="606" y="617"/>
                  <a:pt x="685" y="613"/>
                </a:cubicBezTo>
                <a:cubicBezTo>
                  <a:pt x="764" y="609"/>
                  <a:pt x="856" y="612"/>
                  <a:pt x="925" y="565"/>
                </a:cubicBezTo>
                <a:cubicBezTo>
                  <a:pt x="994" y="518"/>
                  <a:pt x="1081" y="401"/>
                  <a:pt x="1099" y="330"/>
                </a:cubicBezTo>
                <a:cubicBezTo>
                  <a:pt x="1117" y="259"/>
                  <a:pt x="1104" y="178"/>
                  <a:pt x="1036" y="138"/>
                </a:cubicBezTo>
                <a:cubicBezTo>
                  <a:pt x="968" y="98"/>
                  <a:pt x="790" y="98"/>
                  <a:pt x="691" y="91"/>
                </a:cubicBezTo>
                <a:cubicBezTo>
                  <a:pt x="592" y="84"/>
                  <a:pt x="520" y="109"/>
                  <a:pt x="439" y="97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9" name="Text Box 25">
            <a:extLst>
              <a:ext uri="{FF2B5EF4-FFF2-40B4-BE49-F238E27FC236}">
                <a16:creationId xmlns:a16="http://schemas.microsoft.com/office/drawing/2014/main" id="{0E511D85-1643-734E-A204-E574E162FB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95642" y="5346154"/>
            <a:ext cx="1023938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ISPs-R-Us</a:t>
            </a:r>
            <a:endParaRPr kumimoji="0" lang="en-US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0" name="Freeform 26">
            <a:extLst>
              <a:ext uri="{FF2B5EF4-FFF2-40B4-BE49-F238E27FC236}">
                <a16:creationId xmlns:a16="http://schemas.microsoft.com/office/drawing/2014/main" id="{46DEEC4A-E4F9-0942-9D95-69D2C1DC1DCD}"/>
              </a:ext>
            </a:extLst>
          </p:cNvPr>
          <p:cNvSpPr>
            <a:spLocks/>
          </p:cNvSpPr>
          <p:nvPr/>
        </p:nvSpPr>
        <p:spPr bwMode="auto">
          <a:xfrm flipV="1">
            <a:off x="6321217" y="4992141"/>
            <a:ext cx="2019300" cy="295275"/>
          </a:xfrm>
          <a:custGeom>
            <a:avLst/>
            <a:gdLst>
              <a:gd name="T0" fmla="*/ 0 w 1272"/>
              <a:gd name="T1" fmla="*/ 0 h 186"/>
              <a:gd name="T2" fmla="*/ 2147483647 w 1272"/>
              <a:gd name="T3" fmla="*/ 2147483647 h 186"/>
              <a:gd name="T4" fmla="*/ 0 60000 65536"/>
              <a:gd name="T5" fmla="*/ 0 60000 65536"/>
              <a:gd name="T6" fmla="*/ 0 w 1272"/>
              <a:gd name="T7" fmla="*/ 0 h 186"/>
              <a:gd name="T8" fmla="*/ 1272 w 127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272" h="186">
                <a:moveTo>
                  <a:pt x="0" y="0"/>
                </a:moveTo>
                <a:lnTo>
                  <a:pt x="1272" y="186"/>
                </a:ln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1" name="Line 27">
            <a:extLst>
              <a:ext uri="{FF2B5EF4-FFF2-40B4-BE49-F238E27FC236}">
                <a16:creationId xmlns:a16="http://schemas.microsoft.com/office/drawing/2014/main" id="{BC947CB2-0DEF-E44D-BAA9-42758198740F}"/>
              </a:ext>
            </a:extLst>
          </p:cNvPr>
          <p:cNvSpPr>
            <a:spLocks noChangeShapeType="1"/>
          </p:cNvSpPr>
          <p:nvPr/>
        </p:nvSpPr>
        <p:spPr bwMode="auto">
          <a:xfrm>
            <a:off x="4111417" y="5535066"/>
            <a:ext cx="485775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2" name="Line 28">
            <a:extLst>
              <a:ext uri="{FF2B5EF4-FFF2-40B4-BE49-F238E27FC236}">
                <a16:creationId xmlns:a16="http://schemas.microsoft.com/office/drawing/2014/main" id="{3EA86D83-B0E4-D34A-A87C-4B28A721D09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959017" y="5601741"/>
            <a:ext cx="638175" cy="17145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3" name="Line 29">
            <a:extLst>
              <a:ext uri="{FF2B5EF4-FFF2-40B4-BE49-F238E27FC236}">
                <a16:creationId xmlns:a16="http://schemas.microsoft.com/office/drawing/2014/main" id="{2247A199-0E7A-4C47-AAF1-3B3EA90E97F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397167" y="5849391"/>
            <a:ext cx="247650" cy="409575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4" name="Text Box 30">
            <a:extLst>
              <a:ext uri="{FF2B5EF4-FFF2-40B4-BE49-F238E27FC236}">
                <a16:creationId xmlns:a16="http://schemas.microsoft.com/office/drawing/2014/main" id="{FDF4E109-9818-F749-8396-00CAAD03F8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10142" y="5241379"/>
            <a:ext cx="1671638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“</a:t>
            </a: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Send me anything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with addresses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beginning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199.31.0.0/16</a:t>
            </a:r>
            <a:r>
              <a:rPr kumimoji="0" lang="ja-JP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”</a:t>
            </a:r>
            <a:endParaRPr kumimoji="0" lang="en-US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75" name="Group 31">
            <a:extLst>
              <a:ext uri="{FF2B5EF4-FFF2-40B4-BE49-F238E27FC236}">
                <a16:creationId xmlns:a16="http://schemas.microsoft.com/office/drawing/2014/main" id="{4C6923DB-B2DC-034F-AE1A-78C3B8049E53}"/>
              </a:ext>
            </a:extLst>
          </p:cNvPr>
          <p:cNvGrpSpPr>
            <a:grpSpLocks/>
          </p:cNvGrpSpPr>
          <p:nvPr/>
        </p:nvGrpSpPr>
        <p:grpSpPr bwMode="auto">
          <a:xfrm>
            <a:off x="1885742" y="4031704"/>
            <a:ext cx="2338388" cy="404812"/>
            <a:chOff x="1004" y="1639"/>
            <a:chExt cx="1473" cy="255"/>
          </a:xfrm>
        </p:grpSpPr>
        <p:sp>
          <p:nvSpPr>
            <p:cNvPr id="76" name="Freeform 32">
              <a:extLst>
                <a:ext uri="{FF2B5EF4-FFF2-40B4-BE49-F238E27FC236}">
                  <a16:creationId xmlns:a16="http://schemas.microsoft.com/office/drawing/2014/main" id="{3599EB35-4339-C745-80AD-3353B68862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4" y="1639"/>
              <a:ext cx="1473" cy="255"/>
            </a:xfrm>
            <a:custGeom>
              <a:avLst/>
              <a:gdLst>
                <a:gd name="T0" fmla="*/ 172 w 1473"/>
                <a:gd name="T1" fmla="*/ 11 h 255"/>
                <a:gd name="T2" fmla="*/ 73 w 1473"/>
                <a:gd name="T3" fmla="*/ 94 h 255"/>
                <a:gd name="T4" fmla="*/ 146 w 1473"/>
                <a:gd name="T5" fmla="*/ 220 h 255"/>
                <a:gd name="T6" fmla="*/ 520 w 1473"/>
                <a:gd name="T7" fmla="*/ 225 h 255"/>
                <a:gd name="T8" fmla="*/ 754 w 1473"/>
                <a:gd name="T9" fmla="*/ 251 h 255"/>
                <a:gd name="T10" fmla="*/ 1306 w 1473"/>
                <a:gd name="T11" fmla="*/ 203 h 255"/>
                <a:gd name="T12" fmla="*/ 1360 w 1473"/>
                <a:gd name="T13" fmla="*/ 29 h 255"/>
                <a:gd name="T14" fmla="*/ 628 w 1473"/>
                <a:gd name="T15" fmla="*/ 29 h 255"/>
                <a:gd name="T16" fmla="*/ 172 w 1473"/>
                <a:gd name="T17" fmla="*/ 11 h 25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473"/>
                <a:gd name="T28" fmla="*/ 0 h 255"/>
                <a:gd name="T29" fmla="*/ 1473 w 1473"/>
                <a:gd name="T30" fmla="*/ 255 h 25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473" h="255">
                  <a:moveTo>
                    <a:pt x="172" y="11"/>
                  </a:moveTo>
                  <a:cubicBezTo>
                    <a:pt x="0" y="64"/>
                    <a:pt x="77" y="59"/>
                    <a:pt x="73" y="94"/>
                  </a:cubicBezTo>
                  <a:cubicBezTo>
                    <a:pt x="69" y="129"/>
                    <a:pt x="72" y="198"/>
                    <a:pt x="146" y="220"/>
                  </a:cubicBezTo>
                  <a:cubicBezTo>
                    <a:pt x="221" y="242"/>
                    <a:pt x="419" y="220"/>
                    <a:pt x="520" y="225"/>
                  </a:cubicBezTo>
                  <a:cubicBezTo>
                    <a:pt x="621" y="230"/>
                    <a:pt x="623" y="255"/>
                    <a:pt x="754" y="251"/>
                  </a:cubicBezTo>
                  <a:cubicBezTo>
                    <a:pt x="885" y="247"/>
                    <a:pt x="1205" y="240"/>
                    <a:pt x="1306" y="203"/>
                  </a:cubicBezTo>
                  <a:cubicBezTo>
                    <a:pt x="1407" y="166"/>
                    <a:pt x="1473" y="58"/>
                    <a:pt x="1360" y="29"/>
                  </a:cubicBezTo>
                  <a:cubicBezTo>
                    <a:pt x="1247" y="0"/>
                    <a:pt x="826" y="32"/>
                    <a:pt x="628" y="29"/>
                  </a:cubicBezTo>
                  <a:cubicBezTo>
                    <a:pt x="430" y="26"/>
                    <a:pt x="267" y="15"/>
                    <a:pt x="172" y="11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7" name="Text Box 33">
              <a:extLst>
                <a:ext uri="{FF2B5EF4-FFF2-40B4-BE49-F238E27FC236}">
                  <a16:creationId xmlns:a16="http://schemas.microsoft.com/office/drawing/2014/main" id="{F6270561-036D-D141-A5B9-ABC52F684E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26" y="1664"/>
              <a:ext cx="970" cy="212"/>
            </a:xfrm>
            <a:prstGeom prst="rect">
              <a:avLst/>
            </a:prstGeom>
            <a:solidFill>
              <a:srgbClr val="9CE0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200.23.20.0/23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78" name="Text Box 34">
            <a:extLst>
              <a:ext uri="{FF2B5EF4-FFF2-40B4-BE49-F238E27FC236}">
                <a16:creationId xmlns:a16="http://schemas.microsoft.com/office/drawing/2014/main" id="{7BBF307D-51AE-C841-AD14-6D1FE73A0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66692" y="3831679"/>
            <a:ext cx="13366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Organization 2</a:t>
            </a:r>
          </a:p>
        </p:txBody>
      </p:sp>
      <p:grpSp>
        <p:nvGrpSpPr>
          <p:cNvPr id="79" name="Group 35">
            <a:extLst>
              <a:ext uri="{FF2B5EF4-FFF2-40B4-BE49-F238E27FC236}">
                <a16:creationId xmlns:a16="http://schemas.microsoft.com/office/drawing/2014/main" id="{8A4F9659-D65C-7D45-9305-FE9BA9437E3A}"/>
              </a:ext>
            </a:extLst>
          </p:cNvPr>
          <p:cNvGrpSpPr>
            <a:grpSpLocks/>
          </p:cNvGrpSpPr>
          <p:nvPr/>
        </p:nvGrpSpPr>
        <p:grpSpPr bwMode="auto">
          <a:xfrm>
            <a:off x="3235117" y="4288879"/>
            <a:ext cx="257175" cy="663575"/>
            <a:chOff x="870" y="2941"/>
            <a:chExt cx="162" cy="418"/>
          </a:xfrm>
        </p:grpSpPr>
        <p:sp>
          <p:nvSpPr>
            <p:cNvPr id="80" name="Text Box 36">
              <a:extLst>
                <a:ext uri="{FF2B5EF4-FFF2-40B4-BE49-F238E27FC236}">
                  <a16:creationId xmlns:a16="http://schemas.microsoft.com/office/drawing/2014/main" id="{856ACC8E-1EAC-4B45-9687-D919315E52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2" y="2941"/>
              <a:ext cx="16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1" name="Text Box 37">
              <a:extLst>
                <a:ext uri="{FF2B5EF4-FFF2-40B4-BE49-F238E27FC236}">
                  <a16:creationId xmlns:a16="http://schemas.microsoft.com/office/drawing/2014/main" id="{E96A0D03-E033-D946-9D51-BCE9933B79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0" y="3026"/>
              <a:ext cx="16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2" name="Text Box 38">
              <a:extLst>
                <a:ext uri="{FF2B5EF4-FFF2-40B4-BE49-F238E27FC236}">
                  <a16:creationId xmlns:a16="http://schemas.microsoft.com/office/drawing/2014/main" id="{BD5D13DF-8C67-E648-8A1C-0F7207365C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1" y="3109"/>
              <a:ext cx="16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83" name="Group 39">
            <a:extLst>
              <a:ext uri="{FF2B5EF4-FFF2-40B4-BE49-F238E27FC236}">
                <a16:creationId xmlns:a16="http://schemas.microsoft.com/office/drawing/2014/main" id="{1CA732F1-4ED0-4F45-8CFF-255D799EAD25}"/>
              </a:ext>
            </a:extLst>
          </p:cNvPr>
          <p:cNvGrpSpPr>
            <a:grpSpLocks/>
          </p:cNvGrpSpPr>
          <p:nvPr/>
        </p:nvGrpSpPr>
        <p:grpSpPr bwMode="auto">
          <a:xfrm>
            <a:off x="4263817" y="3993604"/>
            <a:ext cx="257175" cy="663575"/>
            <a:chOff x="870" y="2941"/>
            <a:chExt cx="162" cy="418"/>
          </a:xfrm>
        </p:grpSpPr>
        <p:sp>
          <p:nvSpPr>
            <p:cNvPr id="84" name="Text Box 40">
              <a:extLst>
                <a:ext uri="{FF2B5EF4-FFF2-40B4-BE49-F238E27FC236}">
                  <a16:creationId xmlns:a16="http://schemas.microsoft.com/office/drawing/2014/main" id="{CA317B14-5E59-2749-93F3-DE759F1E87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2" y="2941"/>
              <a:ext cx="16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5" name="Text Box 41">
              <a:extLst>
                <a:ext uri="{FF2B5EF4-FFF2-40B4-BE49-F238E27FC236}">
                  <a16:creationId xmlns:a16="http://schemas.microsoft.com/office/drawing/2014/main" id="{0385CAA6-35F8-B54E-BEBB-87DBE85D70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0" y="3026"/>
              <a:ext cx="16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86" name="Text Box 42">
              <a:extLst>
                <a:ext uri="{FF2B5EF4-FFF2-40B4-BE49-F238E27FC236}">
                  <a16:creationId xmlns:a16="http://schemas.microsoft.com/office/drawing/2014/main" id="{D876D364-B8AB-884C-B605-DAF37D8F3F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1" y="3109"/>
              <a:ext cx="16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.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87" name="Text Box 43">
            <a:extLst>
              <a:ext uri="{FF2B5EF4-FFF2-40B4-BE49-F238E27FC236}">
                <a16:creationId xmlns:a16="http://schemas.microsoft.com/office/drawing/2014/main" id="{CEC375CB-DDD1-C54F-9D87-9C4EC7FCBC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1737" y="1253772"/>
            <a:ext cx="11002779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Organization 1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moves from Fly-By-Night-ISP to ISPs-R-Us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ISPs-R-Us now advertises a more specific route to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Organization 1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5" name="Line 6">
            <a:extLst>
              <a:ext uri="{FF2B5EF4-FFF2-40B4-BE49-F238E27FC236}">
                <a16:creationId xmlns:a16="http://schemas.microsoft.com/office/drawing/2014/main" id="{16029FA6-37C7-AB4D-A59B-945173A1BE9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303322" y="5787297"/>
            <a:ext cx="333375" cy="2476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  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124712F-55B8-914D-A727-D85A618B3B5F}"/>
              </a:ext>
            </a:extLst>
          </p:cNvPr>
          <p:cNvGrpSpPr/>
          <p:nvPr/>
        </p:nvGrpSpPr>
        <p:grpSpPr>
          <a:xfrm>
            <a:off x="2073587" y="5735794"/>
            <a:ext cx="2342448" cy="619828"/>
            <a:chOff x="2073587" y="5735794"/>
            <a:chExt cx="2342448" cy="619828"/>
          </a:xfrm>
        </p:grpSpPr>
        <p:grpSp>
          <p:nvGrpSpPr>
            <p:cNvPr id="46" name="Group 13">
              <a:extLst>
                <a:ext uri="{FF2B5EF4-FFF2-40B4-BE49-F238E27FC236}">
                  <a16:creationId xmlns:a16="http://schemas.microsoft.com/office/drawing/2014/main" id="{ABF1EEF6-F03D-8E48-9B4F-9694AA09D3F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77647" y="5950810"/>
              <a:ext cx="2338388" cy="404812"/>
              <a:chOff x="1004" y="1639"/>
              <a:chExt cx="1473" cy="255"/>
            </a:xfrm>
          </p:grpSpPr>
          <p:sp>
            <p:nvSpPr>
              <p:cNvPr id="88" name="Freeform 14">
                <a:extLst>
                  <a:ext uri="{FF2B5EF4-FFF2-40B4-BE49-F238E27FC236}">
                    <a16:creationId xmlns:a16="http://schemas.microsoft.com/office/drawing/2014/main" id="{88BD7968-23EA-EF4B-BBA8-48B0221201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4" y="1639"/>
                <a:ext cx="1473" cy="255"/>
              </a:xfrm>
              <a:custGeom>
                <a:avLst/>
                <a:gdLst>
                  <a:gd name="T0" fmla="*/ 172 w 1473"/>
                  <a:gd name="T1" fmla="*/ 11 h 255"/>
                  <a:gd name="T2" fmla="*/ 73 w 1473"/>
                  <a:gd name="T3" fmla="*/ 94 h 255"/>
                  <a:gd name="T4" fmla="*/ 146 w 1473"/>
                  <a:gd name="T5" fmla="*/ 220 h 255"/>
                  <a:gd name="T6" fmla="*/ 520 w 1473"/>
                  <a:gd name="T7" fmla="*/ 225 h 255"/>
                  <a:gd name="T8" fmla="*/ 754 w 1473"/>
                  <a:gd name="T9" fmla="*/ 251 h 255"/>
                  <a:gd name="T10" fmla="*/ 1306 w 1473"/>
                  <a:gd name="T11" fmla="*/ 203 h 255"/>
                  <a:gd name="T12" fmla="*/ 1360 w 1473"/>
                  <a:gd name="T13" fmla="*/ 29 h 255"/>
                  <a:gd name="T14" fmla="*/ 628 w 1473"/>
                  <a:gd name="T15" fmla="*/ 29 h 255"/>
                  <a:gd name="T16" fmla="*/ 172 w 1473"/>
                  <a:gd name="T17" fmla="*/ 11 h 25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473"/>
                  <a:gd name="T28" fmla="*/ 0 h 255"/>
                  <a:gd name="T29" fmla="*/ 1473 w 1473"/>
                  <a:gd name="T30" fmla="*/ 255 h 255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473" h="255">
                    <a:moveTo>
                      <a:pt x="172" y="11"/>
                    </a:moveTo>
                    <a:cubicBezTo>
                      <a:pt x="0" y="64"/>
                      <a:pt x="77" y="59"/>
                      <a:pt x="73" y="94"/>
                    </a:cubicBezTo>
                    <a:cubicBezTo>
                      <a:pt x="69" y="129"/>
                      <a:pt x="72" y="198"/>
                      <a:pt x="146" y="220"/>
                    </a:cubicBezTo>
                    <a:cubicBezTo>
                      <a:pt x="221" y="242"/>
                      <a:pt x="419" y="220"/>
                      <a:pt x="520" y="225"/>
                    </a:cubicBezTo>
                    <a:cubicBezTo>
                      <a:pt x="621" y="230"/>
                      <a:pt x="623" y="255"/>
                      <a:pt x="754" y="251"/>
                    </a:cubicBezTo>
                    <a:cubicBezTo>
                      <a:pt x="885" y="247"/>
                      <a:pt x="1205" y="240"/>
                      <a:pt x="1306" y="203"/>
                    </a:cubicBezTo>
                    <a:cubicBezTo>
                      <a:pt x="1407" y="166"/>
                      <a:pt x="1473" y="58"/>
                      <a:pt x="1360" y="29"/>
                    </a:cubicBezTo>
                    <a:cubicBezTo>
                      <a:pt x="1247" y="0"/>
                      <a:pt x="826" y="32"/>
                      <a:pt x="628" y="29"/>
                    </a:cubicBezTo>
                    <a:cubicBezTo>
                      <a:pt x="430" y="26"/>
                      <a:pt x="267" y="15"/>
                      <a:pt x="172" y="11"/>
                    </a:cubicBezTo>
                    <a:close/>
                  </a:path>
                </a:pathLst>
              </a:custGeom>
              <a:solidFill>
                <a:srgbClr val="9CE0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Text Box 15">
                <a:extLst>
                  <a:ext uri="{FF2B5EF4-FFF2-40B4-BE49-F238E27FC236}">
                    <a16:creationId xmlns:a16="http://schemas.microsoft.com/office/drawing/2014/main" id="{2EC519CF-1876-9247-BF14-91A552F9302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26" y="1664"/>
                <a:ext cx="970" cy="212"/>
              </a:xfrm>
              <a:prstGeom prst="rect">
                <a:avLst/>
              </a:prstGeom>
              <a:solidFill>
                <a:srgbClr val="9CE0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200.23.18.0/23</a:t>
                </a:r>
                <a:endPara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90" name="Text Box 24">
              <a:extLst>
                <a:ext uri="{FF2B5EF4-FFF2-40B4-BE49-F238E27FC236}">
                  <a16:creationId xmlns:a16="http://schemas.microsoft.com/office/drawing/2014/main" id="{354BE1BC-E9EF-404B-ACF3-655B133829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73587" y="5735794"/>
              <a:ext cx="1336675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Organization 1</a:t>
              </a:r>
            </a:p>
          </p:txBody>
        </p:sp>
      </p:grpSp>
      <p:sp>
        <p:nvSpPr>
          <p:cNvPr id="91" name="Text Box 31">
            <a:extLst>
              <a:ext uri="{FF2B5EF4-FFF2-40B4-BE49-F238E27FC236}">
                <a16:creationId xmlns:a16="http://schemas.microsoft.com/office/drawing/2014/main" id="{64C2BB30-AFAC-2341-97EB-7F0AF3F05F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0161" y="6089469"/>
            <a:ext cx="173957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“or </a:t>
            </a:r>
            <a:r>
              <a:rPr kumimoji="0" lang="en-US" altLang="en-US" sz="1400" b="0" i="0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200.23.18.0/23</a:t>
            </a:r>
            <a:r>
              <a:rPr kumimoji="0" lang="ja-JP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”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09EB423B-4CA2-4F48-8E84-83E0AD942EC4}"/>
              </a:ext>
            </a:extLst>
          </p:cNvPr>
          <p:cNvSpPr/>
          <p:nvPr/>
        </p:nvSpPr>
        <p:spPr>
          <a:xfrm>
            <a:off x="4049486" y="4865915"/>
            <a:ext cx="5274129" cy="1257299"/>
          </a:xfrm>
          <a:custGeom>
            <a:avLst/>
            <a:gdLst>
              <a:gd name="connsiteX0" fmla="*/ 5225143 w 5225143"/>
              <a:gd name="connsiteY0" fmla="*/ 0 h 1322614"/>
              <a:gd name="connsiteX1" fmla="*/ 1583871 w 5225143"/>
              <a:gd name="connsiteY1" fmla="*/ 587829 h 1322614"/>
              <a:gd name="connsiteX2" fmla="*/ 718457 w 5225143"/>
              <a:gd name="connsiteY2" fmla="*/ 963386 h 1322614"/>
              <a:gd name="connsiteX3" fmla="*/ 0 w 5225143"/>
              <a:gd name="connsiteY3" fmla="*/ 1322614 h 1322614"/>
              <a:gd name="connsiteX0" fmla="*/ 5225143 w 5225143"/>
              <a:gd name="connsiteY0" fmla="*/ 0 h 1322614"/>
              <a:gd name="connsiteX1" fmla="*/ 1583871 w 5225143"/>
              <a:gd name="connsiteY1" fmla="*/ 587829 h 1322614"/>
              <a:gd name="connsiteX2" fmla="*/ 849085 w 5225143"/>
              <a:gd name="connsiteY2" fmla="*/ 783772 h 1322614"/>
              <a:gd name="connsiteX3" fmla="*/ 0 w 5225143"/>
              <a:gd name="connsiteY3" fmla="*/ 1322614 h 1322614"/>
              <a:gd name="connsiteX0" fmla="*/ 5225143 w 5225143"/>
              <a:gd name="connsiteY0" fmla="*/ 0 h 1322614"/>
              <a:gd name="connsiteX1" fmla="*/ 849085 w 5225143"/>
              <a:gd name="connsiteY1" fmla="*/ 783772 h 1322614"/>
              <a:gd name="connsiteX2" fmla="*/ 0 w 5225143"/>
              <a:gd name="connsiteY2" fmla="*/ 1322614 h 1322614"/>
              <a:gd name="connsiteX0" fmla="*/ 5274129 w 5274129"/>
              <a:gd name="connsiteY0" fmla="*/ 0 h 1257299"/>
              <a:gd name="connsiteX1" fmla="*/ 849085 w 5274129"/>
              <a:gd name="connsiteY1" fmla="*/ 718457 h 1257299"/>
              <a:gd name="connsiteX2" fmla="*/ 0 w 5274129"/>
              <a:gd name="connsiteY2" fmla="*/ 1257299 h 1257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74129" h="1257299">
                <a:moveTo>
                  <a:pt x="5274129" y="0"/>
                </a:moveTo>
                <a:lnTo>
                  <a:pt x="849085" y="718457"/>
                </a:lnTo>
                <a:lnTo>
                  <a:pt x="0" y="1257299"/>
                </a:lnTo>
              </a:path>
            </a:pathLst>
          </a:custGeom>
          <a:noFill/>
          <a:ln w="76200">
            <a:solidFill>
              <a:srgbClr val="3333CC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275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236E45-D353-3946-A538-2B642758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8" y="281163"/>
            <a:ext cx="10515600" cy="1067951"/>
          </a:xfrm>
        </p:spPr>
        <p:txBody>
          <a:bodyPr>
            <a:normAutofit/>
          </a:bodyPr>
          <a:lstStyle/>
          <a:p>
            <a:r>
              <a:rPr lang="en-US" altLang="en-US" sz="4800" dirty="0">
                <a:ea typeface="ＭＳ Ｐゴシック" panose="020B0600070205080204" pitchFamily="34" charset="-128"/>
              </a:rPr>
              <a:t>IP addressing: last words ...</a:t>
            </a:r>
            <a:endParaRPr lang="en-US" sz="4800" dirty="0"/>
          </a:p>
        </p:txBody>
      </p:sp>
      <p:sp>
        <p:nvSpPr>
          <p:cNvPr id="92" name="Rectangle 3">
            <a:extLst>
              <a:ext uri="{FF2B5EF4-FFF2-40B4-BE49-F238E27FC236}">
                <a16:creationId xmlns:a16="http://schemas.microsoft.com/office/drawing/2014/main" id="{058056E2-464C-DC49-8D30-5CF2C211BBDF}"/>
              </a:ext>
            </a:extLst>
          </p:cNvPr>
          <p:cNvSpPr txBox="1">
            <a:spLocks noChangeArrowheads="1"/>
          </p:cNvSpPr>
          <p:nvPr/>
        </p:nvSpPr>
        <p:spPr>
          <a:xfrm>
            <a:off x="519278" y="1328204"/>
            <a:ext cx="5815260" cy="50990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how does an ISP get block of addresses?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ICANN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nternet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orporation for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ssigned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ames and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umbers http://www.icann.org/</a:t>
            </a:r>
          </a:p>
          <a:p>
            <a:pPr marL="574675" marR="0" lvl="1" indent="-2349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allocates IP addresses, through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5 regional registries (RRs)</a:t>
            </a:r>
            <a:r>
              <a:rPr kumimoji="0" lang="en-US" sz="2800" b="0" i="0" u="none" strike="noStrike" kern="1200" cap="none" spc="0" normalizeH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(who may then allocate to local registries)</a:t>
            </a:r>
          </a:p>
          <a:p>
            <a:pPr marL="574675" marR="0" lvl="1" indent="-2349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manages DNS root zone, including delegation of individual TLD (.com, .edu , …) management </a:t>
            </a:r>
          </a:p>
          <a:p>
            <a:pPr marL="46355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43E8044C-3653-B545-AA12-E470B06AA0C3}"/>
              </a:ext>
            </a:extLst>
          </p:cNvPr>
          <p:cNvSpPr txBox="1">
            <a:spLocks noChangeArrowheads="1"/>
          </p:cNvSpPr>
          <p:nvPr/>
        </p:nvSpPr>
        <p:spPr>
          <a:xfrm>
            <a:off x="6780931" y="1374589"/>
            <a:ext cx="5040009" cy="36347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are there enough 32-bit IP addresses?</a:t>
            </a:r>
          </a:p>
          <a:p>
            <a:pPr marL="404813" marR="0" lvl="0" indent="-2746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ICANN allocated last chunk of IPv4 addresses to RRs in 2011</a:t>
            </a:r>
          </a:p>
          <a:p>
            <a:pPr marL="404813" marR="0" lvl="0" indent="-2746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NAT (next) helps IPv4 address space exhaustion</a:t>
            </a:r>
          </a:p>
          <a:p>
            <a:pPr marL="404813" marR="0" lvl="0" indent="-2746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IPv6 has 128-bit address space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23334C-B3DF-EA4F-9B01-0254D3D4FA54}"/>
              </a:ext>
            </a:extLst>
          </p:cNvPr>
          <p:cNvSpPr txBox="1"/>
          <p:nvPr/>
        </p:nvSpPr>
        <p:spPr>
          <a:xfrm flipH="1">
            <a:off x="7150541" y="5049079"/>
            <a:ext cx="45113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"Who the hell knew how much address space we needed?"  Vint Cerf (reflecting on decision to make IPv4 address 32 bits long)</a:t>
            </a:r>
          </a:p>
        </p:txBody>
      </p:sp>
    </p:spTree>
    <p:extLst>
      <p:ext uri="{BB962C8B-B14F-4D97-AF65-F5344CB8AC3E}">
        <p14:creationId xmlns:p14="http://schemas.microsoft.com/office/powerpoint/2010/main" val="3596283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 uiExpand="1" build="p"/>
      <p:bldP spid="5" grpId="0" uiExpand="1" build="p"/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29" y="650420"/>
            <a:ext cx="6551791" cy="1650991"/>
          </a:xfrm>
        </p:spPr>
        <p:txBody>
          <a:bodyPr>
            <a:normAutofit fontScale="90000"/>
          </a:bodyPr>
          <a:lstStyle/>
          <a:p>
            <a:r>
              <a:rPr lang="en-US" altLang="en-US" sz="6000" dirty="0">
                <a:cs typeface="Calibri" panose="020F0502020204030204" pitchFamily="34" charset="0"/>
              </a:rPr>
              <a:t>Network Layer:</a:t>
            </a:r>
            <a:br>
              <a:rPr lang="en-US" altLang="en-US" sz="6000" dirty="0">
                <a:cs typeface="Calibri" panose="020F0502020204030204" pitchFamily="34" charset="0"/>
              </a:rPr>
            </a:br>
            <a:r>
              <a:rPr lang="en-US" altLang="en-US" sz="6000" dirty="0">
                <a:cs typeface="Calibri" panose="020F0502020204030204" pitchFamily="34" charset="0"/>
              </a:rPr>
              <a:t>Data Plane</a:t>
            </a:r>
            <a:endParaRPr lang="en-US" sz="6000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5AB9D8D-7F05-094B-8DA6-3095A7A7A096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>
          <a:xfrm>
            <a:off x="518511" y="2492753"/>
            <a:ext cx="7372469" cy="4173132"/>
          </a:xfrm>
        </p:spPr>
        <p:txBody>
          <a:bodyPr>
            <a:normAutofit/>
          </a:bodyPr>
          <a:lstStyle/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Overview of Network Layer	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What’s Inside a Router?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sz="3600" dirty="0"/>
              <a:t>The Internet Protocol: </a:t>
            </a:r>
          </a:p>
          <a:p>
            <a:pPr marL="746125" lvl="1" indent="-285750">
              <a:spcBef>
                <a:spcPts val="800"/>
              </a:spcBef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IPv4, addressing 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(part 1)</a:t>
            </a:r>
          </a:p>
          <a:p>
            <a:pPr marL="746125" lvl="1" indent="-285750">
              <a:spcBef>
                <a:spcPts val="800"/>
              </a:spcBef>
            </a:pPr>
            <a:r>
              <a:rPr lang="en-US" sz="3200" dirty="0"/>
              <a:t>NAT, IPv6 </a:t>
            </a:r>
            <a:r>
              <a:rPr lang="en-US" sz="2800" dirty="0"/>
              <a:t>(part 2)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Generalized Forwarding and SDN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Middleboxes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Summary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966BCE-E1AB-7A42-B864-7745FF725900}"/>
              </a:ext>
            </a:extLst>
          </p:cNvPr>
          <p:cNvGrpSpPr/>
          <p:nvPr/>
        </p:nvGrpSpPr>
        <p:grpSpPr>
          <a:xfrm>
            <a:off x="7421880" y="792480"/>
            <a:ext cx="4399280" cy="3866277"/>
            <a:chOff x="7421880" y="792480"/>
            <a:chExt cx="4399280" cy="3866277"/>
          </a:xfrm>
        </p:grpSpPr>
        <p:pic>
          <p:nvPicPr>
            <p:cNvPr id="1026" name="Picture 2" descr="University of Massachusetts Amherst - Wikipedia">
              <a:extLst>
                <a:ext uri="{FF2B5EF4-FFF2-40B4-BE49-F238E27FC236}">
                  <a16:creationId xmlns:a16="http://schemas.microsoft.com/office/drawing/2014/main" id="{EA65677E-34B6-934A-BD3F-AAD350437B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86440" y="2125980"/>
              <a:ext cx="848360" cy="848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8EB14B-C9ED-0847-B970-A5202AF4CE20}"/>
                </a:ext>
              </a:extLst>
            </p:cNvPr>
            <p:cNvSpPr txBox="1"/>
            <p:nvPr/>
          </p:nvSpPr>
          <p:spPr>
            <a:xfrm>
              <a:off x="7421880" y="792480"/>
              <a:ext cx="439928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COMPSCI 453 </a:t>
              </a: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13A3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Computer Networks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Professor Jim Kurose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College of Information and Computer Sciences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University of Massachusetts 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C6E2ED4-232F-CF49-92D4-D59F2E8D1361}"/>
                </a:ext>
              </a:extLst>
            </p:cNvPr>
            <p:cNvGrpSpPr/>
            <p:nvPr/>
          </p:nvGrpSpPr>
          <p:grpSpPr>
            <a:xfrm>
              <a:off x="7884160" y="3304540"/>
              <a:ext cx="3857707" cy="1354217"/>
              <a:chOff x="7904480" y="4206240"/>
              <a:chExt cx="3857707" cy="1354217"/>
            </a:xfrm>
          </p:grpSpPr>
          <p:pic>
            <p:nvPicPr>
              <p:cNvPr id="6" name="Picture 5" descr="Kurose_CVR_REV2.jp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28020" y="4246880"/>
                <a:ext cx="934167" cy="1224438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B5C915-B56D-DF41-B49F-F01D9828071E}"/>
                  </a:ext>
                </a:extLst>
              </p:cNvPr>
              <p:cNvSpPr txBox="1"/>
              <p:nvPr/>
            </p:nvSpPr>
            <p:spPr>
              <a:xfrm>
                <a:off x="7904480" y="4206240"/>
                <a:ext cx="2885440" cy="1354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Class textbook: 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Computer Networking: A Top-Down Approach 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(8</a:t>
                </a:r>
                <a:r>
                  <a:rPr kumimoji="0" lang="en-US" sz="1400" b="0" i="1" u="none" strike="noStrike" kern="1200" cap="none" spc="0" normalizeH="0" baseline="30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ed.)</a:t>
                </a:r>
                <a:endPara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J.F. Kurose, K.W. Ross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Pearson, 2020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http://gaia.cs.umass.edu/kurose_ross</a:t>
                </a:r>
                <a:endPara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12068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80">
            <a:extLst>
              <a:ext uri="{FF2B5EF4-FFF2-40B4-BE49-F238E27FC236}">
                <a16:creationId xmlns:a16="http://schemas.microsoft.com/office/drawing/2014/main" id="{E4A69AE9-9C27-CE49-8761-21FC6391CC79}"/>
              </a:ext>
            </a:extLst>
          </p:cNvPr>
          <p:cNvSpPr>
            <a:spLocks/>
          </p:cNvSpPr>
          <p:nvPr/>
        </p:nvSpPr>
        <p:spPr bwMode="auto">
          <a:xfrm>
            <a:off x="6624872" y="2978590"/>
            <a:ext cx="3273778" cy="2294055"/>
          </a:xfrm>
          <a:custGeom>
            <a:avLst/>
            <a:gdLst>
              <a:gd name="T0" fmla="*/ 2147483647 w 2355"/>
              <a:gd name="T1" fmla="*/ 2147483647 h 1699"/>
              <a:gd name="T2" fmla="*/ 2147483647 w 2355"/>
              <a:gd name="T3" fmla="*/ 2147483647 h 1699"/>
              <a:gd name="T4" fmla="*/ 2147483647 w 2355"/>
              <a:gd name="T5" fmla="*/ 2147483647 h 1699"/>
              <a:gd name="T6" fmla="*/ 2147483647 w 2355"/>
              <a:gd name="T7" fmla="*/ 2147483647 h 1699"/>
              <a:gd name="T8" fmla="*/ 2147483647 w 2355"/>
              <a:gd name="T9" fmla="*/ 2147483647 h 1699"/>
              <a:gd name="T10" fmla="*/ 2147483647 w 2355"/>
              <a:gd name="T11" fmla="*/ 2147483647 h 1699"/>
              <a:gd name="T12" fmla="*/ 2147483647 w 2355"/>
              <a:gd name="T13" fmla="*/ 2147483647 h 1699"/>
              <a:gd name="T14" fmla="*/ 2147483647 w 2355"/>
              <a:gd name="T15" fmla="*/ 2147483647 h 1699"/>
              <a:gd name="T16" fmla="*/ 2147483647 w 2355"/>
              <a:gd name="T17" fmla="*/ 2147483647 h 1699"/>
              <a:gd name="T18" fmla="*/ 2147483647 w 2355"/>
              <a:gd name="T19" fmla="*/ 2147483647 h 1699"/>
              <a:gd name="T20" fmla="*/ 2147483647 w 2355"/>
              <a:gd name="T21" fmla="*/ 2147483647 h 1699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355"/>
              <a:gd name="T34" fmla="*/ 0 h 1699"/>
              <a:gd name="T35" fmla="*/ 2355 w 2355"/>
              <a:gd name="T36" fmla="*/ 1699 h 1699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355" h="1699">
                <a:moveTo>
                  <a:pt x="349" y="761"/>
                </a:moveTo>
                <a:cubicBezTo>
                  <a:pt x="587" y="729"/>
                  <a:pt x="1414" y="820"/>
                  <a:pt x="1651" y="732"/>
                </a:cubicBezTo>
                <a:cubicBezTo>
                  <a:pt x="1888" y="644"/>
                  <a:pt x="1710" y="351"/>
                  <a:pt x="1773" y="230"/>
                </a:cubicBezTo>
                <a:cubicBezTo>
                  <a:pt x="1836" y="109"/>
                  <a:pt x="1947" y="16"/>
                  <a:pt x="2029" y="8"/>
                </a:cubicBezTo>
                <a:cubicBezTo>
                  <a:pt x="2111" y="0"/>
                  <a:pt x="2213" y="27"/>
                  <a:pt x="2267" y="183"/>
                </a:cubicBezTo>
                <a:cubicBezTo>
                  <a:pt x="2321" y="339"/>
                  <a:pt x="2355" y="707"/>
                  <a:pt x="2355" y="942"/>
                </a:cubicBezTo>
                <a:cubicBezTo>
                  <a:pt x="2355" y="1177"/>
                  <a:pt x="2353" y="1485"/>
                  <a:pt x="2267" y="1592"/>
                </a:cubicBezTo>
                <a:cubicBezTo>
                  <a:pt x="2181" y="1699"/>
                  <a:pt x="1939" y="1680"/>
                  <a:pt x="1840" y="1586"/>
                </a:cubicBezTo>
                <a:cubicBezTo>
                  <a:pt x="1741" y="1492"/>
                  <a:pt x="1940" y="1135"/>
                  <a:pt x="1670" y="1025"/>
                </a:cubicBezTo>
                <a:cubicBezTo>
                  <a:pt x="1400" y="915"/>
                  <a:pt x="440" y="967"/>
                  <a:pt x="220" y="923"/>
                </a:cubicBezTo>
                <a:cubicBezTo>
                  <a:pt x="0" y="879"/>
                  <a:pt x="127" y="795"/>
                  <a:pt x="349" y="761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54" name="Text Box 12">
            <a:extLst>
              <a:ext uri="{FF2B5EF4-FFF2-40B4-BE49-F238E27FC236}">
                <a16:creationId xmlns:a16="http://schemas.microsoft.com/office/drawing/2014/main" id="{160FAFD7-0598-5243-851C-EDC8ADECCF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36240" y="3264692"/>
            <a:ext cx="859531" cy="353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10.0.0.1</a:t>
            </a:r>
          </a:p>
        </p:txBody>
      </p:sp>
      <p:sp>
        <p:nvSpPr>
          <p:cNvPr id="55" name="Text Box 13">
            <a:extLst>
              <a:ext uri="{FF2B5EF4-FFF2-40B4-BE49-F238E27FC236}">
                <a16:creationId xmlns:a16="http://schemas.microsoft.com/office/drawing/2014/main" id="{0C2F1B46-63B4-2448-9F86-DCE0FFD3B7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81489" y="3988217"/>
            <a:ext cx="859531" cy="353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10.0.0.2</a:t>
            </a:r>
          </a:p>
        </p:txBody>
      </p:sp>
      <p:sp>
        <p:nvSpPr>
          <p:cNvPr id="56" name="Text Box 14">
            <a:extLst>
              <a:ext uri="{FF2B5EF4-FFF2-40B4-BE49-F238E27FC236}">
                <a16:creationId xmlns:a16="http://schemas.microsoft.com/office/drawing/2014/main" id="{64025A8E-DCF1-D643-BEC4-D5D76E02D5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55136" y="4742372"/>
            <a:ext cx="859531" cy="353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10.0.0.3</a:t>
            </a:r>
          </a:p>
        </p:txBody>
      </p:sp>
      <p:sp>
        <p:nvSpPr>
          <p:cNvPr id="57" name="Text Box 15">
            <a:extLst>
              <a:ext uri="{FF2B5EF4-FFF2-40B4-BE49-F238E27FC236}">
                <a16:creationId xmlns:a16="http://schemas.microsoft.com/office/drawing/2014/main" id="{DAA05697-C5E0-8546-AB80-63B7917239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64854" y="3424079"/>
            <a:ext cx="859531" cy="353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10.0.0.4</a:t>
            </a:r>
          </a:p>
        </p:txBody>
      </p:sp>
      <p:sp>
        <p:nvSpPr>
          <p:cNvPr id="58" name="Line 16">
            <a:extLst>
              <a:ext uri="{FF2B5EF4-FFF2-40B4-BE49-F238E27FC236}">
                <a16:creationId xmlns:a16="http://schemas.microsoft.com/office/drawing/2014/main" id="{7A263ADA-FEA5-9749-93B9-2C606DDDAFFF}"/>
              </a:ext>
            </a:extLst>
          </p:cNvPr>
          <p:cNvSpPr>
            <a:spLocks noChangeShapeType="1"/>
          </p:cNvSpPr>
          <p:nvPr/>
        </p:nvSpPr>
        <p:spPr bwMode="auto">
          <a:xfrm>
            <a:off x="6820885" y="3727909"/>
            <a:ext cx="2090" cy="358873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2" name="Text Box 81">
            <a:extLst>
              <a:ext uri="{FF2B5EF4-FFF2-40B4-BE49-F238E27FC236}">
                <a16:creationId xmlns:a16="http://schemas.microsoft.com/office/drawing/2014/main" id="{CC371830-F400-E64E-BBD6-B5CDA5AE6E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79771" y="2473869"/>
            <a:ext cx="2802851" cy="569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local network (e.g., home network) 10.0.0/24</a:t>
            </a:r>
          </a:p>
        </p:txBody>
      </p:sp>
      <p:sp>
        <p:nvSpPr>
          <p:cNvPr id="63" name="Line 82">
            <a:extLst>
              <a:ext uri="{FF2B5EF4-FFF2-40B4-BE49-F238E27FC236}">
                <a16:creationId xmlns:a16="http://schemas.microsoft.com/office/drawing/2014/main" id="{088E5B6E-277B-E04A-9B50-44C102E23E15}"/>
              </a:ext>
            </a:extLst>
          </p:cNvPr>
          <p:cNvSpPr>
            <a:spLocks noChangeShapeType="1"/>
          </p:cNvSpPr>
          <p:nvPr/>
        </p:nvSpPr>
        <p:spPr bwMode="auto">
          <a:xfrm>
            <a:off x="9417628" y="2709128"/>
            <a:ext cx="112466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4" name="Line 83">
            <a:extLst>
              <a:ext uri="{FF2B5EF4-FFF2-40B4-BE49-F238E27FC236}">
                <a16:creationId xmlns:a16="http://schemas.microsoft.com/office/drawing/2014/main" id="{709B9FA0-ACAA-A845-AE33-47EEFB4EB1F7}"/>
              </a:ext>
            </a:extLst>
          </p:cNvPr>
          <p:cNvSpPr>
            <a:spLocks noChangeShapeType="1"/>
          </p:cNvSpPr>
          <p:nvPr/>
        </p:nvSpPr>
        <p:spPr bwMode="auto">
          <a:xfrm>
            <a:off x="6205244" y="2589251"/>
            <a:ext cx="0" cy="112825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5" name="Line 84">
            <a:extLst>
              <a:ext uri="{FF2B5EF4-FFF2-40B4-BE49-F238E27FC236}">
                <a16:creationId xmlns:a16="http://schemas.microsoft.com/office/drawing/2014/main" id="{FF34E808-0600-054A-9F51-077FECC1788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344943" y="2721791"/>
            <a:ext cx="427910" cy="447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82" name="Group 107">
            <a:extLst>
              <a:ext uri="{FF2B5EF4-FFF2-40B4-BE49-F238E27FC236}">
                <a16:creationId xmlns:a16="http://schemas.microsoft.com/office/drawing/2014/main" id="{148E112E-E90E-834A-811C-CD872028B70D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9988255" y="3097875"/>
            <a:ext cx="641350" cy="583178"/>
            <a:chOff x="-44" y="1473"/>
            <a:chExt cx="981" cy="1105"/>
          </a:xfrm>
        </p:grpSpPr>
        <p:pic>
          <p:nvPicPr>
            <p:cNvPr id="83" name="Picture 108" descr="desktop_computer_stylized_medium">
              <a:extLst>
                <a:ext uri="{FF2B5EF4-FFF2-40B4-BE49-F238E27FC236}">
                  <a16:creationId xmlns:a16="http://schemas.microsoft.com/office/drawing/2014/main" id="{B9390BE0-7119-AB41-B6E6-B8B9B6EAFE1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4" name="Freeform 109">
              <a:extLst>
                <a:ext uri="{FF2B5EF4-FFF2-40B4-BE49-F238E27FC236}">
                  <a16:creationId xmlns:a16="http://schemas.microsoft.com/office/drawing/2014/main" id="{293E3B7E-E5D1-5346-ACF1-D67B1F6CA31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85" name="Group 110">
            <a:extLst>
              <a:ext uri="{FF2B5EF4-FFF2-40B4-BE49-F238E27FC236}">
                <a16:creationId xmlns:a16="http://schemas.microsoft.com/office/drawing/2014/main" id="{2DD7477F-5AAB-0746-AAA0-47FB5D4798FA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9915055" y="3818933"/>
            <a:ext cx="641350" cy="583178"/>
            <a:chOff x="-44" y="1473"/>
            <a:chExt cx="981" cy="1105"/>
          </a:xfrm>
        </p:grpSpPr>
        <p:pic>
          <p:nvPicPr>
            <p:cNvPr id="86" name="Picture 111" descr="desktop_computer_stylized_medium">
              <a:extLst>
                <a:ext uri="{FF2B5EF4-FFF2-40B4-BE49-F238E27FC236}">
                  <a16:creationId xmlns:a16="http://schemas.microsoft.com/office/drawing/2014/main" id="{01B20CC0-1736-964F-BCF0-1E8797D8E07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7" name="Freeform 112">
              <a:extLst>
                <a:ext uri="{FF2B5EF4-FFF2-40B4-BE49-F238E27FC236}">
                  <a16:creationId xmlns:a16="http://schemas.microsoft.com/office/drawing/2014/main" id="{336B69AD-10ED-4543-8BB7-FE48585F59C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88" name="Group 113">
            <a:extLst>
              <a:ext uri="{FF2B5EF4-FFF2-40B4-BE49-F238E27FC236}">
                <a16:creationId xmlns:a16="http://schemas.microsoft.com/office/drawing/2014/main" id="{7FA0B98C-5F93-3E44-B2CB-BA99E8BB49FF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9934281" y="4558766"/>
            <a:ext cx="641350" cy="583178"/>
            <a:chOff x="-44" y="1473"/>
            <a:chExt cx="981" cy="1105"/>
          </a:xfrm>
        </p:grpSpPr>
        <p:pic>
          <p:nvPicPr>
            <p:cNvPr id="89" name="Picture 114" descr="desktop_computer_stylized_medium">
              <a:extLst>
                <a:ext uri="{FF2B5EF4-FFF2-40B4-BE49-F238E27FC236}">
                  <a16:creationId xmlns:a16="http://schemas.microsoft.com/office/drawing/2014/main" id="{09369A99-2EFC-9B40-AF93-FDC1562536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0" name="Freeform 115">
              <a:extLst>
                <a:ext uri="{FF2B5EF4-FFF2-40B4-BE49-F238E27FC236}">
                  <a16:creationId xmlns:a16="http://schemas.microsoft.com/office/drawing/2014/main" id="{464C0B53-AAB8-564F-8088-920F60DC7AB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A06E053-CAB3-9D4A-8BE9-102F522689C4}"/>
              </a:ext>
            </a:extLst>
          </p:cNvPr>
          <p:cNvGrpSpPr/>
          <p:nvPr/>
        </p:nvGrpSpPr>
        <p:grpSpPr>
          <a:xfrm>
            <a:off x="2171406" y="2486532"/>
            <a:ext cx="3963988" cy="2445373"/>
            <a:chOff x="2171406" y="2486532"/>
            <a:chExt cx="3963988" cy="2445373"/>
          </a:xfrm>
        </p:grpSpPr>
        <p:sp>
          <p:nvSpPr>
            <p:cNvPr id="49" name="Freeform 4">
              <a:extLst>
                <a:ext uri="{FF2B5EF4-FFF2-40B4-BE49-F238E27FC236}">
                  <a16:creationId xmlns:a16="http://schemas.microsoft.com/office/drawing/2014/main" id="{DCC2D4F1-C60F-1E4E-BA36-DFAF4B8F7B6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71406" y="3444138"/>
              <a:ext cx="3640666" cy="1487767"/>
            </a:xfrm>
            <a:custGeom>
              <a:avLst/>
              <a:gdLst>
                <a:gd name="T0" fmla="*/ 2147483647 w 2425"/>
                <a:gd name="T1" fmla="*/ 2147483647 h 898"/>
                <a:gd name="T2" fmla="*/ 2147483647 w 2425"/>
                <a:gd name="T3" fmla="*/ 2147483647 h 898"/>
                <a:gd name="T4" fmla="*/ 2147483647 w 2425"/>
                <a:gd name="T5" fmla="*/ 2147483647 h 898"/>
                <a:gd name="T6" fmla="*/ 2147483647 w 2425"/>
                <a:gd name="T7" fmla="*/ 2147483647 h 898"/>
                <a:gd name="T8" fmla="*/ 2147483647 w 2425"/>
                <a:gd name="T9" fmla="*/ 2147483647 h 898"/>
                <a:gd name="T10" fmla="*/ 2147483647 w 2425"/>
                <a:gd name="T11" fmla="*/ 2147483647 h 898"/>
                <a:gd name="T12" fmla="*/ 2147483647 w 2425"/>
                <a:gd name="T13" fmla="*/ 2147483647 h 898"/>
                <a:gd name="T14" fmla="*/ 2147483647 w 2425"/>
                <a:gd name="T15" fmla="*/ 2147483647 h 89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2425"/>
                <a:gd name="T25" fmla="*/ 0 h 898"/>
                <a:gd name="T26" fmla="*/ 2425 w 2425"/>
                <a:gd name="T27" fmla="*/ 898 h 898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425" h="898">
                  <a:moveTo>
                    <a:pt x="2056" y="289"/>
                  </a:moveTo>
                  <a:cubicBezTo>
                    <a:pt x="1826" y="223"/>
                    <a:pt x="1133" y="113"/>
                    <a:pt x="810" y="75"/>
                  </a:cubicBezTo>
                  <a:cubicBezTo>
                    <a:pt x="487" y="37"/>
                    <a:pt x="230" y="0"/>
                    <a:pt x="115" y="60"/>
                  </a:cubicBezTo>
                  <a:cubicBezTo>
                    <a:pt x="0" y="120"/>
                    <a:pt x="121" y="301"/>
                    <a:pt x="121" y="433"/>
                  </a:cubicBezTo>
                  <a:cubicBezTo>
                    <a:pt x="121" y="565"/>
                    <a:pt x="25" y="802"/>
                    <a:pt x="115" y="850"/>
                  </a:cubicBezTo>
                  <a:cubicBezTo>
                    <a:pt x="205" y="898"/>
                    <a:pt x="316" y="784"/>
                    <a:pt x="662" y="721"/>
                  </a:cubicBezTo>
                  <a:cubicBezTo>
                    <a:pt x="1008" y="658"/>
                    <a:pt x="1961" y="544"/>
                    <a:pt x="2193" y="472"/>
                  </a:cubicBezTo>
                  <a:cubicBezTo>
                    <a:pt x="2425" y="400"/>
                    <a:pt x="2292" y="327"/>
                    <a:pt x="2056" y="289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98000"/>
                  </a:srgbClr>
                </a:gs>
                <a:gs pos="100000">
                  <a:srgbClr val="66CC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59" name="Text Box 17">
              <a:extLst>
                <a:ext uri="{FF2B5EF4-FFF2-40B4-BE49-F238E27FC236}">
                  <a16:creationId xmlns:a16="http://schemas.microsoft.com/office/drawing/2014/main" id="{E30571BA-05AF-0B45-BA07-E31ED33E20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04384" y="3410471"/>
              <a:ext cx="1172116" cy="3533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138.76.29.7</a:t>
              </a:r>
            </a:p>
          </p:txBody>
        </p:sp>
        <p:sp>
          <p:nvSpPr>
            <p:cNvPr id="60" name="Line 18">
              <a:extLst>
                <a:ext uri="{FF2B5EF4-FFF2-40B4-BE49-F238E27FC236}">
                  <a16:creationId xmlns:a16="http://schemas.microsoft.com/office/drawing/2014/main" id="{8992B4D5-4037-2B4E-93F8-5AB3897EDA3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504641" y="3720817"/>
              <a:ext cx="4440" cy="35670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6" name="Line 86">
              <a:extLst>
                <a:ext uri="{FF2B5EF4-FFF2-40B4-BE49-F238E27FC236}">
                  <a16:creationId xmlns:a16="http://schemas.microsoft.com/office/drawing/2014/main" id="{EE50E18D-731D-DF47-B118-B4345E03D95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49506" y="2735046"/>
              <a:ext cx="1385888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7" name="Line 87">
              <a:extLst>
                <a:ext uri="{FF2B5EF4-FFF2-40B4-BE49-F238E27FC236}">
                  <a16:creationId xmlns:a16="http://schemas.microsoft.com/office/drawing/2014/main" id="{C0557AD9-6792-174F-BDA1-0FE8C031C6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2938169" y="2721792"/>
              <a:ext cx="898525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68" name="Text Box 88">
              <a:extLst>
                <a:ext uri="{FF2B5EF4-FFF2-40B4-BE49-F238E27FC236}">
                  <a16:creationId xmlns:a16="http://schemas.microsoft.com/office/drawing/2014/main" id="{871C9E7E-B867-EC4D-B2AF-320388F729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29555" y="2486532"/>
              <a:ext cx="950901" cy="6167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rest of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Internet</a:t>
              </a:r>
            </a:p>
          </p:txBody>
        </p: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50858C1-088D-F54E-93D3-2431EDC19F7F}"/>
                </a:ext>
              </a:extLst>
            </p:cNvPr>
            <p:cNvCxnSpPr>
              <a:cxnSpLocks/>
            </p:cNvCxnSpPr>
            <p:nvPr/>
          </p:nvCxnSpPr>
          <p:spPr>
            <a:xfrm>
              <a:off x="2743200" y="4135538"/>
              <a:ext cx="2943752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45BDAD16-73BC-D94F-A2DF-E2B2A45A02F7}"/>
              </a:ext>
            </a:extLst>
          </p:cNvPr>
          <p:cNvGrpSpPr/>
          <p:nvPr/>
        </p:nvGrpSpPr>
        <p:grpSpPr>
          <a:xfrm>
            <a:off x="5685800" y="3913064"/>
            <a:ext cx="1040553" cy="449888"/>
            <a:chOff x="7493876" y="2774731"/>
            <a:chExt cx="1481958" cy="894622"/>
          </a:xfrm>
        </p:grpSpPr>
        <p:sp>
          <p:nvSpPr>
            <p:cNvPr id="93" name="Freeform 92">
              <a:extLst>
                <a:ext uri="{FF2B5EF4-FFF2-40B4-BE49-F238E27FC236}">
                  <a16:creationId xmlns:a16="http://schemas.microsoft.com/office/drawing/2014/main" id="{57554E4B-6AC8-0F4D-9587-02056E04ABBC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C36E53E2-F166-0242-9060-47F57E4B32B7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C2B76B53-8A9E-9746-BCEA-A8C7D842688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B06470D2-5187-0248-942C-0180B21B5B50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7ACE4034-22E7-4042-8641-12B84FBD3798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D499314E-78D6-EA42-9F51-F19C0BD7CD3B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66172900-9068-FA4E-88B9-FDFBC7A671AE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22AE88A-A305-524E-B84B-0B76D7B61A34}"/>
              </a:ext>
            </a:extLst>
          </p:cNvPr>
          <p:cNvCxnSpPr>
            <a:cxnSpLocks/>
          </p:cNvCxnSpPr>
          <p:nvPr/>
        </p:nvCxnSpPr>
        <p:spPr>
          <a:xfrm>
            <a:off x="9757680" y="3564123"/>
            <a:ext cx="2935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E0700875-0DC6-5E45-AA18-90F4BFEE78F0}"/>
              </a:ext>
            </a:extLst>
          </p:cNvPr>
          <p:cNvCxnSpPr>
            <a:cxnSpLocks/>
          </p:cNvCxnSpPr>
          <p:nvPr/>
        </p:nvCxnSpPr>
        <p:spPr>
          <a:xfrm>
            <a:off x="9685290" y="4279842"/>
            <a:ext cx="2935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DAF57DEB-1FD3-0148-A063-19891BA88EFC}"/>
              </a:ext>
            </a:extLst>
          </p:cNvPr>
          <p:cNvCxnSpPr>
            <a:cxnSpLocks/>
          </p:cNvCxnSpPr>
          <p:nvPr/>
        </p:nvCxnSpPr>
        <p:spPr>
          <a:xfrm>
            <a:off x="9704340" y="5027371"/>
            <a:ext cx="2935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E6236E45-D353-3946-A538-2B642758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8" y="281163"/>
            <a:ext cx="10515600" cy="1067951"/>
          </a:xfrm>
        </p:spPr>
        <p:txBody>
          <a:bodyPr>
            <a:normAutofit/>
          </a:bodyPr>
          <a:lstStyle/>
          <a:p>
            <a:r>
              <a:rPr lang="en-US" sz="4800" dirty="0"/>
              <a:t>NAT: network address translation</a:t>
            </a:r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7CDF8C58-9021-0F45-A760-A2349ED7BDDE}"/>
              </a:ext>
            </a:extLst>
          </p:cNvPr>
          <p:cNvGrpSpPr/>
          <p:nvPr/>
        </p:nvGrpSpPr>
        <p:grpSpPr>
          <a:xfrm>
            <a:off x="6231591" y="4144216"/>
            <a:ext cx="5475817" cy="2433887"/>
            <a:chOff x="6191250" y="3243263"/>
            <a:chExt cx="5475817" cy="2433887"/>
          </a:xfrm>
        </p:grpSpPr>
        <p:sp>
          <p:nvSpPr>
            <p:cNvPr id="69" name="Text Box 90">
              <a:extLst>
                <a:ext uri="{FF2B5EF4-FFF2-40B4-BE49-F238E27FC236}">
                  <a16:creationId xmlns:a16="http://schemas.microsoft.com/office/drawing/2014/main" id="{C3D3888E-0889-EC4A-A8F0-844A733687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91250" y="4640263"/>
              <a:ext cx="5475817" cy="1036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datagrams with source or destination in this network have 10.0.0/24 address for  source, destination (as usual)</a:t>
              </a:r>
            </a:p>
          </p:txBody>
        </p:sp>
        <p:sp>
          <p:nvSpPr>
            <p:cNvPr id="71" name="Line 96">
              <a:extLst>
                <a:ext uri="{FF2B5EF4-FFF2-40B4-BE49-F238E27FC236}">
                  <a16:creationId xmlns:a16="http://schemas.microsoft.com/office/drawing/2014/main" id="{EF9E06A3-F0A2-D04B-881A-B1FA9D610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731530" y="3243263"/>
              <a:ext cx="668337" cy="1427162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AD291785-CEE8-4E4A-AA83-F757C708CBFB}"/>
              </a:ext>
            </a:extLst>
          </p:cNvPr>
          <p:cNvGrpSpPr/>
          <p:nvPr/>
        </p:nvGrpSpPr>
        <p:grpSpPr>
          <a:xfrm>
            <a:off x="380010" y="4107703"/>
            <a:ext cx="5528261" cy="2475162"/>
            <a:chOff x="339669" y="3206750"/>
            <a:chExt cx="5528261" cy="2475162"/>
          </a:xfrm>
        </p:grpSpPr>
        <p:sp>
          <p:nvSpPr>
            <p:cNvPr id="70" name="Text Box 92">
              <a:extLst>
                <a:ext uri="{FF2B5EF4-FFF2-40B4-BE49-F238E27FC236}">
                  <a16:creationId xmlns:a16="http://schemas.microsoft.com/office/drawing/2014/main" id="{CBD8DA55-6AFE-D449-BB96-966C7F5EBC1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9669" y="4645025"/>
              <a:ext cx="5528261" cy="1036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b="0" i="1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all</a:t>
              </a:r>
              <a:r>
                <a:rPr kumimoji="0" lang="en-US" alt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datagrams </a:t>
              </a:r>
              <a:r>
                <a:rPr kumimoji="0" lang="en-US" altLang="en-US" b="0" i="1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leaving</a:t>
              </a:r>
              <a:r>
                <a:rPr kumimoji="0" lang="en-US" alt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 local network have </a:t>
              </a:r>
              <a:r>
                <a:rPr kumimoji="0" lang="en-US" altLang="en-US" b="0" i="1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same</a:t>
              </a:r>
              <a:r>
                <a:rPr lang="en-US" altLang="en-US" dirty="0">
                  <a:solidFill>
                    <a:srgbClr val="000000"/>
                  </a:solidFill>
                  <a:latin typeface="Calibri" panose="020F0502020204030204"/>
                </a:rPr>
                <a:t> </a:t>
              </a:r>
              <a:r>
                <a:rPr kumimoji="0" lang="en-US" alt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source NAT IP address: 138.76.29.7,  but </a:t>
              </a:r>
              <a:r>
                <a:rPr kumimoji="0" lang="en-US" altLang="en-US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different</a:t>
              </a:r>
              <a:r>
                <a:rPr kumimoji="0" lang="en-US" alt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 source port numbers</a:t>
              </a:r>
            </a:p>
          </p:txBody>
        </p:sp>
        <p:sp>
          <p:nvSpPr>
            <p:cNvPr id="72" name="Line 97">
              <a:extLst>
                <a:ext uri="{FF2B5EF4-FFF2-40B4-BE49-F238E27FC236}">
                  <a16:creationId xmlns:a16="http://schemas.microsoft.com/office/drawing/2014/main" id="{889B3E74-1C09-0F4E-8E4B-3B9C0D265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20155" y="3206750"/>
              <a:ext cx="668337" cy="1427163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D7D39038-77D9-D24B-96C2-D00AB29DC0A3}"/>
              </a:ext>
            </a:extLst>
          </p:cNvPr>
          <p:cNvSpPr/>
          <p:nvPr/>
        </p:nvSpPr>
        <p:spPr>
          <a:xfrm>
            <a:off x="438310" y="1328747"/>
            <a:ext cx="11125200" cy="10341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39713" lvl="0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defRPr/>
            </a:pPr>
            <a:r>
              <a:rPr lang="en-US" altLang="en-US" sz="3600" dirty="0">
                <a:solidFill>
                  <a:srgbClr val="CC0000"/>
                </a:solidFill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NAT:</a:t>
            </a:r>
            <a:r>
              <a:rPr lang="en-US" altLang="en-US" sz="3600" dirty="0">
                <a:solidFill>
                  <a:prstClr val="black"/>
                </a:solidFill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</a:t>
            </a:r>
            <a:r>
              <a:rPr lang="en-US" altLang="en-US" sz="3200" dirty="0">
                <a:solidFill>
                  <a:prstClr val="black"/>
                </a:solidFill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all devices in local network share just </a:t>
            </a:r>
            <a:r>
              <a:rPr lang="en-US" altLang="en-US" sz="3200" dirty="0">
                <a:solidFill>
                  <a:srgbClr val="C00000"/>
                </a:solidFill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one</a:t>
            </a:r>
            <a:r>
              <a:rPr lang="en-US" altLang="en-US" sz="3200" dirty="0">
                <a:solidFill>
                  <a:prstClr val="black"/>
                </a:solidFill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IPv4 address as far as outside world is concerned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430B61CD-48A3-4A40-98F0-DA3F309E2D8D}"/>
              </a:ext>
            </a:extLst>
          </p:cNvPr>
          <p:cNvCxnSpPr>
            <a:cxnSpLocks/>
          </p:cNvCxnSpPr>
          <p:nvPr/>
        </p:nvCxnSpPr>
        <p:spPr>
          <a:xfrm>
            <a:off x="6743699" y="4124653"/>
            <a:ext cx="54889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938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tangle 3">
            <a:extLst>
              <a:ext uri="{FF2B5EF4-FFF2-40B4-BE49-F238E27FC236}">
                <a16:creationId xmlns:a16="http://schemas.microsoft.com/office/drawing/2014/main" id="{6B160A08-0872-E943-930F-3549C899DA74}"/>
              </a:ext>
            </a:extLst>
          </p:cNvPr>
          <p:cNvSpPr txBox="1">
            <a:spLocks noChangeArrowheads="1"/>
          </p:cNvSpPr>
          <p:nvPr/>
        </p:nvSpPr>
        <p:spPr>
          <a:xfrm>
            <a:off x="475014" y="1411941"/>
            <a:ext cx="10603804" cy="5284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-290513">
              <a:buFont typeface="Wingdings" pitchFamily="2" charset="2"/>
              <a:buChar char="§"/>
              <a:defRPr/>
            </a:pPr>
            <a:r>
              <a:rPr lang="en-US" altLang="en-US" sz="2800" dirty="0">
                <a:solidFill>
                  <a:prstClr val="black"/>
                </a:solidFill>
                <a:latin typeface="Calibri" panose="020F0502020204030204"/>
                <a:ea typeface="ＭＳ Ｐゴシック" panose="020B0600070205080204" pitchFamily="34" charset="-128"/>
              </a:rPr>
              <a:t>all devices in local network have 32-bit addresses in a “private” IP address space (</a:t>
            </a:r>
            <a:r>
              <a:rPr lang="en-US" sz="2800" dirty="0"/>
              <a:t>10/8, 172.16/12, 192.168/16 prefixes) that can only be used in local network</a:t>
            </a:r>
          </a:p>
          <a:p>
            <a:pPr lvl="1" indent="-290513">
              <a:buFont typeface="Wingdings" pitchFamily="2" charset="2"/>
              <a:buChar char="§"/>
              <a:defRPr/>
            </a:pPr>
            <a:r>
              <a:rPr lang="en-US" altLang="en-US" sz="2800" dirty="0">
                <a:solidFill>
                  <a:prstClr val="black"/>
                </a:solidFill>
                <a:ea typeface="ＭＳ Ｐゴシック" panose="020B0600070205080204" pitchFamily="34" charset="-128"/>
              </a:rPr>
              <a:t>advantages:</a:t>
            </a:r>
          </a:p>
          <a:p>
            <a:pPr lvl="2" indent="-290513">
              <a:buClr>
                <a:srgbClr val="0000A3"/>
              </a:buClr>
              <a:buFont typeface="Wingdings" pitchFamily="2" charset="2"/>
              <a:buChar char="§"/>
              <a:defRPr/>
            </a:pPr>
            <a:r>
              <a:rPr lang="en-US" altLang="en-US" sz="2800" dirty="0">
                <a:solidFill>
                  <a:prstClr val="black"/>
                </a:solidFill>
                <a:ea typeface="ＭＳ Ｐゴシック" panose="020B0600070205080204" pitchFamily="34" charset="-128"/>
              </a:rPr>
              <a:t>just </a:t>
            </a:r>
            <a:r>
              <a:rPr lang="en-US" altLang="en-US" sz="2800" dirty="0">
                <a:solidFill>
                  <a:srgbClr val="C00000"/>
                </a:solidFill>
                <a:ea typeface="ＭＳ Ｐゴシック" panose="020B0600070205080204" pitchFamily="34" charset="-128"/>
              </a:rPr>
              <a:t>one</a:t>
            </a:r>
            <a:r>
              <a:rPr lang="en-US" altLang="en-US" sz="2800" dirty="0">
                <a:solidFill>
                  <a:prstClr val="black"/>
                </a:solidFill>
                <a:ea typeface="ＭＳ Ｐゴシック" panose="020B0600070205080204" pitchFamily="34" charset="-128"/>
              </a:rPr>
              <a:t> IP address needed from provider ISP for </a:t>
            </a:r>
            <a:r>
              <a:rPr lang="en-US" altLang="en-US" sz="2800" i="1" dirty="0">
                <a:solidFill>
                  <a:srgbClr val="0000A3"/>
                </a:solidFill>
                <a:ea typeface="ＭＳ Ｐゴシック" panose="020B0600070205080204" pitchFamily="34" charset="-128"/>
              </a:rPr>
              <a:t>all</a:t>
            </a:r>
            <a:r>
              <a:rPr lang="en-US" altLang="en-US" sz="2800" dirty="0">
                <a:solidFill>
                  <a:prstClr val="black"/>
                </a:solidFill>
                <a:ea typeface="ＭＳ Ｐゴシック" panose="020B0600070205080204" pitchFamily="34" charset="-128"/>
              </a:rPr>
              <a:t> devices</a:t>
            </a:r>
          </a:p>
          <a:p>
            <a:pPr lvl="2" indent="-290513">
              <a:buClr>
                <a:srgbClr val="0000A8"/>
              </a:buClr>
              <a:buFont typeface="Wingdings" pitchFamily="2" charset="2"/>
              <a:buChar char="§"/>
              <a:defRPr/>
            </a:pPr>
            <a:r>
              <a:rPr lang="en-US" altLang="en-US" sz="2800" dirty="0">
                <a:solidFill>
                  <a:prstClr val="black"/>
                </a:solidFill>
                <a:ea typeface="ＭＳ Ｐゴシック" panose="020B0600070205080204" pitchFamily="34" charset="-128"/>
              </a:rPr>
              <a:t>c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panose="020B0600070205080204" pitchFamily="34" charset="-128"/>
              </a:rPr>
              <a:t>an change addresses of host in local network without notifying outside world</a:t>
            </a:r>
          </a:p>
          <a:p>
            <a:pPr lvl="2" indent="-290513">
              <a:buClr>
                <a:srgbClr val="0000A8"/>
              </a:buClr>
              <a:buFont typeface="Wingdings" pitchFamily="2" charset="2"/>
              <a:buChar char="§"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panose="020B0600070205080204" pitchFamily="34" charset="-128"/>
              </a:rPr>
              <a:t>can change ISP without changing addresses of devices in local network</a:t>
            </a:r>
          </a:p>
          <a:p>
            <a:pPr lvl="2" indent="-290513">
              <a:buClr>
                <a:srgbClr val="0000A8"/>
              </a:buClr>
              <a:buFont typeface="Wingdings" pitchFamily="2" charset="2"/>
              <a:buChar char="§"/>
              <a:defRPr/>
            </a:pPr>
            <a:r>
              <a:rPr lang="en-US" altLang="en-US" sz="2800" dirty="0">
                <a:solidFill>
                  <a:prstClr val="black"/>
                </a:solidFill>
                <a:ea typeface="ＭＳ Ｐゴシック" panose="020B0600070205080204" pitchFamily="34" charset="-128"/>
              </a:rPr>
              <a:t>security: devices inside local net not directly addressable, visible by outside world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ＭＳ Ｐゴシック" panose="020B0600070205080204" pitchFamily="34" charset="-128"/>
            </a:endParaRPr>
          </a:p>
          <a:p>
            <a:pPr marL="34925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en-US" sz="28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1F8DAEA6-A5F2-2048-AC8C-FB7957AA6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8" y="281163"/>
            <a:ext cx="10515600" cy="1067951"/>
          </a:xfrm>
        </p:spPr>
        <p:txBody>
          <a:bodyPr>
            <a:normAutofit/>
          </a:bodyPr>
          <a:lstStyle/>
          <a:p>
            <a:r>
              <a:rPr lang="en-US" sz="4800" dirty="0"/>
              <a:t>NAT: network address translation</a:t>
            </a:r>
          </a:p>
        </p:txBody>
      </p:sp>
    </p:spTree>
    <p:extLst>
      <p:ext uri="{BB962C8B-B14F-4D97-AF65-F5344CB8AC3E}">
        <p14:creationId xmlns:p14="http://schemas.microsoft.com/office/powerpoint/2010/main" val="3741818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8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tangle 3">
            <a:extLst>
              <a:ext uri="{FF2B5EF4-FFF2-40B4-BE49-F238E27FC236}">
                <a16:creationId xmlns:a16="http://schemas.microsoft.com/office/drawing/2014/main" id="{6B160A08-0872-E943-930F-3549C899DA74}"/>
              </a:ext>
            </a:extLst>
          </p:cNvPr>
          <p:cNvSpPr txBox="1">
            <a:spLocks noChangeArrowheads="1"/>
          </p:cNvSpPr>
          <p:nvPr/>
        </p:nvSpPr>
        <p:spPr>
          <a:xfrm>
            <a:off x="604425" y="1435933"/>
            <a:ext cx="11097244" cy="51901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implementation: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NAT router must (transparently):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ＭＳ Ｐゴシック" panose="020B0600070205080204" pitchFamily="34" charset="-128"/>
            </a:endParaRPr>
          </a:p>
          <a:p>
            <a:pPr marL="695325" marR="0" lvl="1" indent="-290513" algn="l" defTabSz="9144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outgoing datagrams: replace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(source IP address, port #) of every outgoing datagram to (NAT IP address, new port #)</a:t>
            </a:r>
          </a:p>
          <a:p>
            <a:pPr marL="1150938" marR="0" lvl="3" indent="-287338" algn="l" defTabSz="9144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A3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Gill Sans MT" panose="020B0502020104020203" pitchFamily="34" charset="77"/>
                <a:cs typeface="Gill Sans MT" panose="020B0502020104020203" pitchFamily="34" charset="77"/>
              </a:rPr>
              <a:t>remote clients/servers will respond using (NAT IP address, new port #) as destination address</a:t>
            </a:r>
          </a:p>
          <a:p>
            <a:pPr marL="695325" marR="0" lvl="1" indent="-290513" algn="l" defTabSz="9144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remember (in NAT translation table)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every (source IP address, port #)  to (NAT IP address, new port #) translation pair</a:t>
            </a:r>
          </a:p>
          <a:p>
            <a:pPr marL="695325" marR="0" lvl="1" indent="-290513" algn="l" defTabSz="9144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incoming datagrams: replace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(NAT IP address, new port #) in destination fields of every incoming datagram with corresponding (source IP address, port #) stored in NAT table</a:t>
            </a:r>
            <a:endParaRPr kumimoji="0" lang="en-US" altLang="en-US" sz="32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1F8DAEA6-A5F2-2048-AC8C-FB7957AA6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8" y="281163"/>
            <a:ext cx="10515600" cy="1067951"/>
          </a:xfrm>
        </p:spPr>
        <p:txBody>
          <a:bodyPr>
            <a:normAutofit/>
          </a:bodyPr>
          <a:lstStyle/>
          <a:p>
            <a:r>
              <a:rPr lang="en-US" sz="4800" dirty="0"/>
              <a:t>NAT: network address translation</a:t>
            </a:r>
          </a:p>
        </p:txBody>
      </p:sp>
    </p:spTree>
    <p:extLst>
      <p:ext uri="{BB962C8B-B14F-4D97-AF65-F5344CB8AC3E}">
        <p14:creationId xmlns:p14="http://schemas.microsoft.com/office/powerpoint/2010/main" val="1969141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1F8DAEA6-A5F2-2048-AC8C-FB7957AA6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8" y="281163"/>
            <a:ext cx="10515600" cy="1067951"/>
          </a:xfrm>
        </p:spPr>
        <p:txBody>
          <a:bodyPr>
            <a:normAutofit/>
          </a:bodyPr>
          <a:lstStyle/>
          <a:p>
            <a:r>
              <a:rPr lang="en-US" sz="4800" dirty="0"/>
              <a:t>NAT: network address translation</a:t>
            </a:r>
          </a:p>
        </p:txBody>
      </p:sp>
      <p:sp>
        <p:nvSpPr>
          <p:cNvPr id="117" name="Freeform 139">
            <a:extLst>
              <a:ext uri="{FF2B5EF4-FFF2-40B4-BE49-F238E27FC236}">
                <a16:creationId xmlns:a16="http://schemas.microsoft.com/office/drawing/2014/main" id="{25239C36-70B4-154F-8B1E-2AF050DF8BD5}"/>
              </a:ext>
            </a:extLst>
          </p:cNvPr>
          <p:cNvSpPr>
            <a:spLocks/>
          </p:cNvSpPr>
          <p:nvPr/>
        </p:nvSpPr>
        <p:spPr bwMode="auto">
          <a:xfrm>
            <a:off x="2061197" y="3850033"/>
            <a:ext cx="4089400" cy="1355725"/>
          </a:xfrm>
          <a:custGeom>
            <a:avLst/>
            <a:gdLst>
              <a:gd name="T0" fmla="*/ 2147483647 w 2269"/>
              <a:gd name="T1" fmla="*/ 2147483647 h 854"/>
              <a:gd name="T2" fmla="*/ 2147483647 w 2269"/>
              <a:gd name="T3" fmla="*/ 2147483647 h 854"/>
              <a:gd name="T4" fmla="*/ 2147483647 w 2269"/>
              <a:gd name="T5" fmla="*/ 2147483647 h 854"/>
              <a:gd name="T6" fmla="*/ 2147483647 w 2269"/>
              <a:gd name="T7" fmla="*/ 2147483647 h 854"/>
              <a:gd name="T8" fmla="*/ 2147483647 w 2269"/>
              <a:gd name="T9" fmla="*/ 2147483647 h 854"/>
              <a:gd name="T10" fmla="*/ 2147483647 w 2269"/>
              <a:gd name="T11" fmla="*/ 2147483647 h 854"/>
              <a:gd name="T12" fmla="*/ 2147483647 w 2269"/>
              <a:gd name="T13" fmla="*/ 2147483647 h 854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269"/>
              <a:gd name="T22" fmla="*/ 0 h 854"/>
              <a:gd name="T23" fmla="*/ 2269 w 2269"/>
              <a:gd name="T24" fmla="*/ 854 h 854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269" h="854">
                <a:moveTo>
                  <a:pt x="1888" y="285"/>
                </a:moveTo>
                <a:cubicBezTo>
                  <a:pt x="1622" y="258"/>
                  <a:pt x="723" y="317"/>
                  <a:pt x="418" y="283"/>
                </a:cubicBezTo>
                <a:cubicBezTo>
                  <a:pt x="113" y="249"/>
                  <a:pt x="120" y="0"/>
                  <a:pt x="60" y="83"/>
                </a:cubicBezTo>
                <a:cubicBezTo>
                  <a:pt x="0" y="166"/>
                  <a:pt x="8" y="708"/>
                  <a:pt x="60" y="781"/>
                </a:cubicBezTo>
                <a:cubicBezTo>
                  <a:pt x="112" y="854"/>
                  <a:pt x="48" y="575"/>
                  <a:pt x="374" y="519"/>
                </a:cubicBezTo>
                <a:cubicBezTo>
                  <a:pt x="700" y="463"/>
                  <a:pt x="1765" y="486"/>
                  <a:pt x="2017" y="447"/>
                </a:cubicBezTo>
                <a:cubicBezTo>
                  <a:pt x="2269" y="408"/>
                  <a:pt x="2110" y="319"/>
                  <a:pt x="1888" y="285"/>
                </a:cubicBezTo>
                <a:close/>
              </a:path>
            </a:pathLst>
          </a:custGeom>
          <a:gradFill rotWithShape="1">
            <a:gsLst>
              <a:gs pos="0">
                <a:srgbClr val="FFFFFF">
                  <a:alpha val="98000"/>
                </a:srgbClr>
              </a:gs>
              <a:gs pos="100000">
                <a:srgbClr val="66CCFF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8" name="Freeform 29">
            <a:extLst>
              <a:ext uri="{FF2B5EF4-FFF2-40B4-BE49-F238E27FC236}">
                <a16:creationId xmlns:a16="http://schemas.microsoft.com/office/drawing/2014/main" id="{09E817BD-9E51-D244-857E-1A5952711F94}"/>
              </a:ext>
            </a:extLst>
          </p:cNvPr>
          <p:cNvSpPr>
            <a:spLocks/>
          </p:cNvSpPr>
          <p:nvPr/>
        </p:nvSpPr>
        <p:spPr bwMode="auto">
          <a:xfrm>
            <a:off x="6350622" y="3121371"/>
            <a:ext cx="3738562" cy="2697162"/>
          </a:xfrm>
          <a:custGeom>
            <a:avLst/>
            <a:gdLst>
              <a:gd name="T0" fmla="*/ 2147483647 w 2355"/>
              <a:gd name="T1" fmla="*/ 2147483647 h 1699"/>
              <a:gd name="T2" fmla="*/ 2147483647 w 2355"/>
              <a:gd name="T3" fmla="*/ 2147483647 h 1699"/>
              <a:gd name="T4" fmla="*/ 2147483647 w 2355"/>
              <a:gd name="T5" fmla="*/ 2147483647 h 1699"/>
              <a:gd name="T6" fmla="*/ 2147483647 w 2355"/>
              <a:gd name="T7" fmla="*/ 2147483647 h 1699"/>
              <a:gd name="T8" fmla="*/ 2147483647 w 2355"/>
              <a:gd name="T9" fmla="*/ 2147483647 h 1699"/>
              <a:gd name="T10" fmla="*/ 2147483647 w 2355"/>
              <a:gd name="T11" fmla="*/ 2147483647 h 1699"/>
              <a:gd name="T12" fmla="*/ 2147483647 w 2355"/>
              <a:gd name="T13" fmla="*/ 2147483647 h 1699"/>
              <a:gd name="T14" fmla="*/ 2147483647 w 2355"/>
              <a:gd name="T15" fmla="*/ 2147483647 h 1699"/>
              <a:gd name="T16" fmla="*/ 2147483647 w 2355"/>
              <a:gd name="T17" fmla="*/ 2147483647 h 1699"/>
              <a:gd name="T18" fmla="*/ 2147483647 w 2355"/>
              <a:gd name="T19" fmla="*/ 2147483647 h 1699"/>
              <a:gd name="T20" fmla="*/ 2147483647 w 2355"/>
              <a:gd name="T21" fmla="*/ 2147483647 h 1699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355"/>
              <a:gd name="T34" fmla="*/ 0 h 1699"/>
              <a:gd name="T35" fmla="*/ 2355 w 2355"/>
              <a:gd name="T36" fmla="*/ 1699 h 1699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355" h="1699">
                <a:moveTo>
                  <a:pt x="349" y="761"/>
                </a:moveTo>
                <a:cubicBezTo>
                  <a:pt x="587" y="729"/>
                  <a:pt x="1414" y="820"/>
                  <a:pt x="1651" y="732"/>
                </a:cubicBezTo>
                <a:cubicBezTo>
                  <a:pt x="1888" y="644"/>
                  <a:pt x="1710" y="351"/>
                  <a:pt x="1773" y="230"/>
                </a:cubicBezTo>
                <a:cubicBezTo>
                  <a:pt x="1836" y="109"/>
                  <a:pt x="1947" y="16"/>
                  <a:pt x="2029" y="8"/>
                </a:cubicBezTo>
                <a:cubicBezTo>
                  <a:pt x="2111" y="0"/>
                  <a:pt x="2213" y="27"/>
                  <a:pt x="2267" y="183"/>
                </a:cubicBezTo>
                <a:cubicBezTo>
                  <a:pt x="2321" y="339"/>
                  <a:pt x="2355" y="707"/>
                  <a:pt x="2355" y="942"/>
                </a:cubicBezTo>
                <a:cubicBezTo>
                  <a:pt x="2355" y="1177"/>
                  <a:pt x="2353" y="1485"/>
                  <a:pt x="2267" y="1592"/>
                </a:cubicBezTo>
                <a:cubicBezTo>
                  <a:pt x="2181" y="1699"/>
                  <a:pt x="1939" y="1680"/>
                  <a:pt x="1840" y="1586"/>
                </a:cubicBezTo>
                <a:cubicBezTo>
                  <a:pt x="1741" y="1492"/>
                  <a:pt x="1940" y="1135"/>
                  <a:pt x="1670" y="1025"/>
                </a:cubicBezTo>
                <a:cubicBezTo>
                  <a:pt x="1400" y="915"/>
                  <a:pt x="440" y="967"/>
                  <a:pt x="220" y="923"/>
                </a:cubicBezTo>
                <a:cubicBezTo>
                  <a:pt x="0" y="879"/>
                  <a:pt x="127" y="795"/>
                  <a:pt x="349" y="761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25" name="Group 88">
            <a:extLst>
              <a:ext uri="{FF2B5EF4-FFF2-40B4-BE49-F238E27FC236}">
                <a16:creationId xmlns:a16="http://schemas.microsoft.com/office/drawing/2014/main" id="{0D4BF38D-31DF-AA43-80FA-55295BD8C6F8}"/>
              </a:ext>
            </a:extLst>
          </p:cNvPr>
          <p:cNvGrpSpPr>
            <a:grpSpLocks/>
          </p:cNvGrpSpPr>
          <p:nvPr/>
        </p:nvGrpSpPr>
        <p:grpSpPr bwMode="auto">
          <a:xfrm>
            <a:off x="7512672" y="3054696"/>
            <a:ext cx="1871662" cy="1033462"/>
            <a:chOff x="3550" y="2055"/>
            <a:chExt cx="1179" cy="651"/>
          </a:xfrm>
        </p:grpSpPr>
        <p:grpSp>
          <p:nvGrpSpPr>
            <p:cNvPr id="126" name="Group 50">
              <a:extLst>
                <a:ext uri="{FF2B5EF4-FFF2-40B4-BE49-F238E27FC236}">
                  <a16:creationId xmlns:a16="http://schemas.microsoft.com/office/drawing/2014/main" id="{3FE7E5C2-BBF3-1543-A115-A24F66EA59A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50" y="2055"/>
              <a:ext cx="1179" cy="357"/>
              <a:chOff x="4381" y="786"/>
              <a:chExt cx="1108" cy="357"/>
            </a:xfrm>
          </p:grpSpPr>
          <p:sp>
            <p:nvSpPr>
              <p:cNvPr id="131" name="Rectangle 40">
                <a:extLst>
                  <a:ext uri="{FF2B5EF4-FFF2-40B4-BE49-F238E27FC236}">
                    <a16:creationId xmlns:a16="http://schemas.microsoft.com/office/drawing/2014/main" id="{D890A494-B490-7F4B-A152-0218E44737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85" y="830"/>
                <a:ext cx="1104" cy="256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32" name="Text Box 39">
                <a:extLst>
                  <a:ext uri="{FF2B5EF4-FFF2-40B4-BE49-F238E27FC236}">
                    <a16:creationId xmlns:a16="http://schemas.microsoft.com/office/drawing/2014/main" id="{539BB5B8-E120-9C46-A6FF-A4DC37EFC4C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81" y="813"/>
                <a:ext cx="1045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S: 10.0.0.1, 3345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D: 128.119.40.186, 80</a:t>
                </a:r>
              </a:p>
            </p:txBody>
          </p:sp>
          <p:grpSp>
            <p:nvGrpSpPr>
              <p:cNvPr id="133" name="Group 44">
                <a:extLst>
                  <a:ext uri="{FF2B5EF4-FFF2-40B4-BE49-F238E27FC236}">
                    <a16:creationId xmlns:a16="http://schemas.microsoft.com/office/drawing/2014/main" id="{F01451B6-72E8-E14F-A3BE-A3D92947A02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394" y="786"/>
                <a:ext cx="48" cy="99"/>
                <a:chOff x="5508" y="1599"/>
                <a:chExt cx="48" cy="99"/>
              </a:xfrm>
            </p:grpSpPr>
            <p:sp>
              <p:nvSpPr>
                <p:cNvPr id="138" name="Freeform 43">
                  <a:extLst>
                    <a:ext uri="{FF2B5EF4-FFF2-40B4-BE49-F238E27FC236}">
                      <a16:creationId xmlns:a16="http://schemas.microsoft.com/office/drawing/2014/main" id="{7590FA6A-21FF-4147-9315-E66B7B10CD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8" y="1599"/>
                  <a:ext cx="48" cy="99"/>
                </a:xfrm>
                <a:custGeom>
                  <a:avLst/>
                  <a:gdLst>
                    <a:gd name="T0" fmla="*/ 21 w 48"/>
                    <a:gd name="T1" fmla="*/ 0 h 99"/>
                    <a:gd name="T2" fmla="*/ 0 w 48"/>
                    <a:gd name="T3" fmla="*/ 72 h 99"/>
                    <a:gd name="T4" fmla="*/ 27 w 48"/>
                    <a:gd name="T5" fmla="*/ 99 h 99"/>
                    <a:gd name="T6" fmla="*/ 48 w 48"/>
                    <a:gd name="T7" fmla="*/ 21 h 99"/>
                    <a:gd name="T8" fmla="*/ 21 w 48"/>
                    <a:gd name="T9" fmla="*/ 0 h 99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48"/>
                    <a:gd name="T16" fmla="*/ 0 h 99"/>
                    <a:gd name="T17" fmla="*/ 48 w 48"/>
                    <a:gd name="T18" fmla="*/ 99 h 99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48" h="99">
                      <a:moveTo>
                        <a:pt x="21" y="0"/>
                      </a:moveTo>
                      <a:lnTo>
                        <a:pt x="0" y="72"/>
                      </a:lnTo>
                      <a:lnTo>
                        <a:pt x="27" y="99"/>
                      </a:lnTo>
                      <a:lnTo>
                        <a:pt x="48" y="21"/>
                      </a:ln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39" name="Line 41">
                  <a:extLst>
                    <a:ext uri="{FF2B5EF4-FFF2-40B4-BE49-F238E27FC236}">
                      <a16:creationId xmlns:a16="http://schemas.microsoft.com/office/drawing/2014/main" id="{724261B3-0C45-E540-BE14-8B7D04C5E64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5512" y="1608"/>
                  <a:ext cx="22" cy="68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40" name="Line 42">
                  <a:extLst>
                    <a:ext uri="{FF2B5EF4-FFF2-40B4-BE49-F238E27FC236}">
                      <a16:creationId xmlns:a16="http://schemas.microsoft.com/office/drawing/2014/main" id="{31B331E7-F46A-CA4B-A722-11046B73D4F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5536" y="1620"/>
                  <a:ext cx="20" cy="68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grpSp>
            <p:nvGrpSpPr>
              <p:cNvPr id="134" name="Group 45">
                <a:extLst>
                  <a:ext uri="{FF2B5EF4-FFF2-40B4-BE49-F238E27FC236}">
                    <a16:creationId xmlns:a16="http://schemas.microsoft.com/office/drawing/2014/main" id="{E2B96F9F-CB85-DB4A-97AC-CEB92A9C11B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382" y="1044"/>
                <a:ext cx="48" cy="99"/>
                <a:chOff x="5508" y="1599"/>
                <a:chExt cx="48" cy="99"/>
              </a:xfrm>
            </p:grpSpPr>
            <p:sp>
              <p:nvSpPr>
                <p:cNvPr id="135" name="Freeform 46">
                  <a:extLst>
                    <a:ext uri="{FF2B5EF4-FFF2-40B4-BE49-F238E27FC236}">
                      <a16:creationId xmlns:a16="http://schemas.microsoft.com/office/drawing/2014/main" id="{E8E10251-9A2B-344B-9DC6-65EF85B4AA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8" y="1599"/>
                  <a:ext cx="48" cy="99"/>
                </a:xfrm>
                <a:custGeom>
                  <a:avLst/>
                  <a:gdLst>
                    <a:gd name="T0" fmla="*/ 21 w 48"/>
                    <a:gd name="T1" fmla="*/ 0 h 99"/>
                    <a:gd name="T2" fmla="*/ 0 w 48"/>
                    <a:gd name="T3" fmla="*/ 72 h 99"/>
                    <a:gd name="T4" fmla="*/ 27 w 48"/>
                    <a:gd name="T5" fmla="*/ 99 h 99"/>
                    <a:gd name="T6" fmla="*/ 48 w 48"/>
                    <a:gd name="T7" fmla="*/ 21 h 99"/>
                    <a:gd name="T8" fmla="*/ 21 w 48"/>
                    <a:gd name="T9" fmla="*/ 0 h 99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48"/>
                    <a:gd name="T16" fmla="*/ 0 h 99"/>
                    <a:gd name="T17" fmla="*/ 48 w 48"/>
                    <a:gd name="T18" fmla="*/ 99 h 99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48" h="99">
                      <a:moveTo>
                        <a:pt x="21" y="0"/>
                      </a:moveTo>
                      <a:lnTo>
                        <a:pt x="0" y="72"/>
                      </a:lnTo>
                      <a:lnTo>
                        <a:pt x="27" y="99"/>
                      </a:lnTo>
                      <a:lnTo>
                        <a:pt x="48" y="21"/>
                      </a:ln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36" name="Line 47">
                  <a:extLst>
                    <a:ext uri="{FF2B5EF4-FFF2-40B4-BE49-F238E27FC236}">
                      <a16:creationId xmlns:a16="http://schemas.microsoft.com/office/drawing/2014/main" id="{A6EF77CD-E8A4-1840-8450-5EFD2E289E9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5512" y="1608"/>
                  <a:ext cx="22" cy="68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37" name="Line 48">
                  <a:extLst>
                    <a:ext uri="{FF2B5EF4-FFF2-40B4-BE49-F238E27FC236}">
                      <a16:creationId xmlns:a16="http://schemas.microsoft.com/office/drawing/2014/main" id="{7F05DD0D-2118-EC4A-A829-134FA165FCA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5536" y="1620"/>
                  <a:ext cx="20" cy="68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</p:grp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060B2C65-BCB3-C542-840F-14D5F3297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3" y="2364"/>
              <a:ext cx="564" cy="342"/>
            </a:xfrm>
            <a:custGeom>
              <a:avLst/>
              <a:gdLst>
                <a:gd name="T0" fmla="*/ 0 w 417"/>
                <a:gd name="T1" fmla="*/ 9905 h 264"/>
                <a:gd name="T2" fmla="*/ 28602 w 417"/>
                <a:gd name="T3" fmla="*/ 9905 h 264"/>
                <a:gd name="T4" fmla="*/ 28602 w 417"/>
                <a:gd name="T5" fmla="*/ 0 h 264"/>
                <a:gd name="T6" fmla="*/ 0 60000 65536"/>
                <a:gd name="T7" fmla="*/ 0 60000 65536"/>
                <a:gd name="T8" fmla="*/ 0 60000 65536"/>
                <a:gd name="T9" fmla="*/ 0 w 417"/>
                <a:gd name="T10" fmla="*/ 0 h 264"/>
                <a:gd name="T11" fmla="*/ 417 w 417"/>
                <a:gd name="T12" fmla="*/ 264 h 26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17" h="264">
                  <a:moveTo>
                    <a:pt x="0" y="264"/>
                  </a:moveTo>
                  <a:lnTo>
                    <a:pt x="417" y="264"/>
                  </a:lnTo>
                  <a:lnTo>
                    <a:pt x="417" y="0"/>
                  </a:ln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triangl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28" name="Group 87">
              <a:extLst>
                <a:ext uri="{FF2B5EF4-FFF2-40B4-BE49-F238E27FC236}">
                  <a16:creationId xmlns:a16="http://schemas.microsoft.com/office/drawing/2014/main" id="{C99ECC6F-CEF6-CE4E-834E-EA3CA67400C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32" y="2416"/>
              <a:ext cx="218" cy="231"/>
              <a:chOff x="5140" y="400"/>
              <a:chExt cx="218" cy="231"/>
            </a:xfrm>
          </p:grpSpPr>
          <p:sp>
            <p:nvSpPr>
              <p:cNvPr id="129" name="Oval 86">
                <a:extLst>
                  <a:ext uri="{FF2B5EF4-FFF2-40B4-BE49-F238E27FC236}">
                    <a16:creationId xmlns:a16="http://schemas.microsoft.com/office/drawing/2014/main" id="{7031C354-ABE6-4445-B334-3D3A7B81ED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40" y="410"/>
                <a:ext cx="218" cy="218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CC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30" name="Text Box 52">
                <a:extLst>
                  <a:ext uri="{FF2B5EF4-FFF2-40B4-BE49-F238E27FC236}">
                    <a16:creationId xmlns:a16="http://schemas.microsoft.com/office/drawing/2014/main" id="{674E9B8F-78AF-644A-9565-10139D2B1BF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154" y="400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1</a:t>
                </a:r>
              </a:p>
            </p:txBody>
          </p:sp>
        </p:grpSp>
      </p:grpSp>
      <p:sp>
        <p:nvSpPr>
          <p:cNvPr id="141" name="Text Box 54">
            <a:extLst>
              <a:ext uri="{FF2B5EF4-FFF2-40B4-BE49-F238E27FC236}">
                <a16:creationId xmlns:a16="http://schemas.microsoft.com/office/drawing/2014/main" id="{CDAED30B-CF2D-F747-9B04-4E25A3292D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42534" y="4036280"/>
            <a:ext cx="85953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10.0.0.4</a:t>
            </a:r>
          </a:p>
        </p:txBody>
      </p:sp>
      <p:sp>
        <p:nvSpPr>
          <p:cNvPr id="143" name="Text Box 56">
            <a:extLst>
              <a:ext uri="{FF2B5EF4-FFF2-40B4-BE49-F238E27FC236}">
                <a16:creationId xmlns:a16="http://schemas.microsoft.com/office/drawing/2014/main" id="{FA8BA81A-A11E-3444-B959-B6B4289DFB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494" y="4525035"/>
            <a:ext cx="117211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138.76.29.7</a:t>
            </a:r>
          </a:p>
        </p:txBody>
      </p:sp>
      <p:grpSp>
        <p:nvGrpSpPr>
          <p:cNvPr id="145" name="Group 59">
            <a:extLst>
              <a:ext uri="{FF2B5EF4-FFF2-40B4-BE49-F238E27FC236}">
                <a16:creationId xmlns:a16="http://schemas.microsoft.com/office/drawing/2014/main" id="{A7EF89DD-32D9-D642-937E-1B899DCB8C23}"/>
              </a:ext>
            </a:extLst>
          </p:cNvPr>
          <p:cNvGrpSpPr>
            <a:grpSpLocks/>
          </p:cNvGrpSpPr>
          <p:nvPr/>
        </p:nvGrpSpPr>
        <p:grpSpPr bwMode="auto">
          <a:xfrm>
            <a:off x="8350874" y="1768821"/>
            <a:ext cx="3351213" cy="1389062"/>
            <a:chOff x="3944" y="989"/>
            <a:chExt cx="2111" cy="875"/>
          </a:xfrm>
        </p:grpSpPr>
        <p:sp>
          <p:nvSpPr>
            <p:cNvPr id="146" name="Text Box 53">
              <a:extLst>
                <a:ext uri="{FF2B5EF4-FFF2-40B4-BE49-F238E27FC236}">
                  <a16:creationId xmlns:a16="http://schemas.microsoft.com/office/drawing/2014/main" id="{0391C7DC-1175-E845-9B14-6647A56B1E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1" y="989"/>
              <a:ext cx="1934" cy="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1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1:</a:t>
              </a: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host 10.0.0.1 sends datagram to 128.119.40.186, 80</a:t>
              </a:r>
            </a:p>
          </p:txBody>
        </p:sp>
        <p:sp>
          <p:nvSpPr>
            <p:cNvPr id="147" name="Line 58">
              <a:extLst>
                <a:ext uri="{FF2B5EF4-FFF2-40B4-BE49-F238E27FC236}">
                  <a16:creationId xmlns:a16="http://schemas.microsoft.com/office/drawing/2014/main" id="{626A4678-2DEB-354F-8342-8CBF580B90F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944" y="1105"/>
              <a:ext cx="197" cy="759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148" name="Freeform 67">
            <a:extLst>
              <a:ext uri="{FF2B5EF4-FFF2-40B4-BE49-F238E27FC236}">
                <a16:creationId xmlns:a16="http://schemas.microsoft.com/office/drawing/2014/main" id="{4174D505-6F98-2145-B896-FFAF43F9F39D}"/>
              </a:ext>
            </a:extLst>
          </p:cNvPr>
          <p:cNvSpPr>
            <a:spLocks/>
          </p:cNvSpPr>
          <p:nvPr/>
        </p:nvSpPr>
        <p:spPr bwMode="auto">
          <a:xfrm>
            <a:off x="4226547" y="2826096"/>
            <a:ext cx="3862387" cy="1531937"/>
          </a:xfrm>
          <a:custGeom>
            <a:avLst/>
            <a:gdLst>
              <a:gd name="T0" fmla="*/ 0 w 2433"/>
              <a:gd name="T1" fmla="*/ 2147483647 h 965"/>
              <a:gd name="T2" fmla="*/ 2147483647 w 2433"/>
              <a:gd name="T3" fmla="*/ 2147483647 h 965"/>
              <a:gd name="T4" fmla="*/ 2147483647 w 2433"/>
              <a:gd name="T5" fmla="*/ 2147483647 h 965"/>
              <a:gd name="T6" fmla="*/ 2147483647 w 2433"/>
              <a:gd name="T7" fmla="*/ 2147483647 h 965"/>
              <a:gd name="T8" fmla="*/ 2147483647 w 2433"/>
              <a:gd name="T9" fmla="*/ 2147483647 h 965"/>
              <a:gd name="T10" fmla="*/ 2147483647 w 2433"/>
              <a:gd name="T11" fmla="*/ 2147483647 h 965"/>
              <a:gd name="T12" fmla="*/ 0 w 2433"/>
              <a:gd name="T13" fmla="*/ 2147483647 h 96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433"/>
              <a:gd name="T22" fmla="*/ 0 h 965"/>
              <a:gd name="T23" fmla="*/ 2433 w 2433"/>
              <a:gd name="T24" fmla="*/ 965 h 965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433" h="965">
                <a:moveTo>
                  <a:pt x="0" y="64"/>
                </a:moveTo>
                <a:cubicBezTo>
                  <a:pt x="0" y="64"/>
                  <a:pt x="2079" y="0"/>
                  <a:pt x="2352" y="64"/>
                </a:cubicBezTo>
                <a:cubicBezTo>
                  <a:pt x="2433" y="57"/>
                  <a:pt x="1814" y="309"/>
                  <a:pt x="1640" y="450"/>
                </a:cubicBezTo>
                <a:cubicBezTo>
                  <a:pt x="1466" y="591"/>
                  <a:pt x="1383" y="888"/>
                  <a:pt x="1308" y="965"/>
                </a:cubicBezTo>
                <a:lnTo>
                  <a:pt x="1159" y="965"/>
                </a:lnTo>
                <a:cubicBezTo>
                  <a:pt x="1078" y="870"/>
                  <a:pt x="1013" y="546"/>
                  <a:pt x="820" y="396"/>
                </a:cubicBezTo>
                <a:cubicBezTo>
                  <a:pt x="583" y="207"/>
                  <a:pt x="189" y="142"/>
                  <a:pt x="0" y="64"/>
                </a:cubicBezTo>
                <a:close/>
              </a:path>
            </a:pathLst>
          </a:custGeom>
          <a:gradFill rotWithShape="1">
            <a:gsLst>
              <a:gs pos="0">
                <a:schemeClr val="bg1">
                  <a:lumMod val="75000"/>
                </a:schemeClr>
              </a:gs>
              <a:gs pos="100000">
                <a:srgbClr val="FFFFFF"/>
              </a:gs>
            </a:gsLst>
            <a:lin ang="5400000" scaled="1"/>
          </a:gradFill>
          <a:ln w="3175" cap="flat" cmpd="sng">
            <a:noFill/>
            <a:prstDash val="solid"/>
            <a:round/>
            <a:headEnd/>
            <a:tailEnd/>
          </a:ln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9" name="Rectangle 62">
            <a:extLst>
              <a:ext uri="{FF2B5EF4-FFF2-40B4-BE49-F238E27FC236}">
                <a16:creationId xmlns:a16="http://schemas.microsoft.com/office/drawing/2014/main" id="{5E7F8FBF-9C54-C64A-B416-FE684B2E2E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6547" y="1573558"/>
            <a:ext cx="3784600" cy="1354138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50" name="Text Box 60">
            <a:extLst>
              <a:ext uri="{FF2B5EF4-FFF2-40B4-BE49-F238E27FC236}">
                <a16:creationId xmlns:a16="http://schemas.microsoft.com/office/drawing/2014/main" id="{10FA6F49-5A78-864A-B681-890D929662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0166" y="1578252"/>
            <a:ext cx="365196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NAT translation table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WAN side addr        LAN side addr</a:t>
            </a:r>
          </a:p>
        </p:txBody>
      </p:sp>
      <p:sp>
        <p:nvSpPr>
          <p:cNvPr id="151" name="Line 63">
            <a:extLst>
              <a:ext uri="{FF2B5EF4-FFF2-40B4-BE49-F238E27FC236}">
                <a16:creationId xmlns:a16="http://schemas.microsoft.com/office/drawing/2014/main" id="{FB815ECB-E54F-2947-939E-EB6F6507C03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226547" y="1946621"/>
            <a:ext cx="3790950" cy="111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52" name="Line 64">
            <a:extLst>
              <a:ext uri="{FF2B5EF4-FFF2-40B4-BE49-F238E27FC236}">
                <a16:creationId xmlns:a16="http://schemas.microsoft.com/office/drawing/2014/main" id="{354E4388-5108-DE4A-A93B-B36EC84BFB9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240834" y="2224433"/>
            <a:ext cx="3749675" cy="1111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53" name="Line 65">
            <a:extLst>
              <a:ext uri="{FF2B5EF4-FFF2-40B4-BE49-F238E27FC236}">
                <a16:creationId xmlns:a16="http://schemas.microsoft.com/office/drawing/2014/main" id="{924CA7C1-7023-E749-A732-1D8BF0866557}"/>
              </a:ext>
            </a:extLst>
          </p:cNvPr>
          <p:cNvSpPr>
            <a:spLocks noChangeShapeType="1"/>
          </p:cNvSpPr>
          <p:nvPr/>
        </p:nvSpPr>
        <p:spPr bwMode="auto">
          <a:xfrm>
            <a:off x="6350622" y="1968846"/>
            <a:ext cx="3175" cy="9556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54" name="Text Box 61">
            <a:extLst>
              <a:ext uri="{FF2B5EF4-FFF2-40B4-BE49-F238E27FC236}">
                <a16:creationId xmlns:a16="http://schemas.microsoft.com/office/drawing/2014/main" id="{27F84A28-C4A8-B64C-A522-ED96A70BF4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50607" y="2243483"/>
            <a:ext cx="336823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138.76.29.7, 5001   10.0.0.1, 3345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……                                         ……</a:t>
            </a:r>
          </a:p>
        </p:txBody>
      </p:sp>
      <p:grpSp>
        <p:nvGrpSpPr>
          <p:cNvPr id="155" name="Group 135">
            <a:extLst>
              <a:ext uri="{FF2B5EF4-FFF2-40B4-BE49-F238E27FC236}">
                <a16:creationId xmlns:a16="http://schemas.microsoft.com/office/drawing/2014/main" id="{3F4A61E6-1F91-CD48-9817-3EFAAE316322}"/>
              </a:ext>
            </a:extLst>
          </p:cNvPr>
          <p:cNvGrpSpPr>
            <a:grpSpLocks/>
          </p:cNvGrpSpPr>
          <p:nvPr/>
        </p:nvGrpSpPr>
        <p:grpSpPr bwMode="auto">
          <a:xfrm>
            <a:off x="6647484" y="3634133"/>
            <a:ext cx="2784475" cy="1638300"/>
            <a:chOff x="3002" y="2417"/>
            <a:chExt cx="1754" cy="1032"/>
          </a:xfrm>
        </p:grpSpPr>
        <p:sp>
          <p:nvSpPr>
            <p:cNvPr id="156" name="Rectangle 91">
              <a:extLst>
                <a:ext uri="{FF2B5EF4-FFF2-40B4-BE49-F238E27FC236}">
                  <a16:creationId xmlns:a16="http://schemas.microsoft.com/office/drawing/2014/main" id="{29BBA0F8-D8A2-8948-9316-2CD52A8E77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2" y="3051"/>
              <a:ext cx="1175" cy="256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7" name="Text Box 92">
              <a:extLst>
                <a:ext uri="{FF2B5EF4-FFF2-40B4-BE49-F238E27FC236}">
                  <a16:creationId xmlns:a16="http://schemas.microsoft.com/office/drawing/2014/main" id="{8C1E4275-2F68-5849-B286-D5540D1A27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04" y="3042"/>
              <a:ext cx="1112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S: 128.119.40.186, 80 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D: 10.0.0.1, 3345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58" name="Group 93">
              <a:extLst>
                <a:ext uri="{FF2B5EF4-FFF2-40B4-BE49-F238E27FC236}">
                  <a16:creationId xmlns:a16="http://schemas.microsoft.com/office/drawing/2014/main" id="{ACAC77B2-102B-FF40-A235-6EDFA119EEE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054" y="3007"/>
              <a:ext cx="51" cy="99"/>
              <a:chOff x="5508" y="1599"/>
              <a:chExt cx="48" cy="99"/>
            </a:xfrm>
          </p:grpSpPr>
          <p:sp>
            <p:nvSpPr>
              <p:cNvPr id="167" name="Freeform 94">
                <a:extLst>
                  <a:ext uri="{FF2B5EF4-FFF2-40B4-BE49-F238E27FC236}">
                    <a16:creationId xmlns:a16="http://schemas.microsoft.com/office/drawing/2014/main" id="{2C175D47-A4A4-6645-8086-F38DC38BE7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599"/>
                <a:ext cx="48" cy="99"/>
              </a:xfrm>
              <a:custGeom>
                <a:avLst/>
                <a:gdLst>
                  <a:gd name="T0" fmla="*/ 21 w 48"/>
                  <a:gd name="T1" fmla="*/ 0 h 99"/>
                  <a:gd name="T2" fmla="*/ 0 w 48"/>
                  <a:gd name="T3" fmla="*/ 72 h 99"/>
                  <a:gd name="T4" fmla="*/ 27 w 48"/>
                  <a:gd name="T5" fmla="*/ 99 h 99"/>
                  <a:gd name="T6" fmla="*/ 48 w 48"/>
                  <a:gd name="T7" fmla="*/ 21 h 99"/>
                  <a:gd name="T8" fmla="*/ 21 w 48"/>
                  <a:gd name="T9" fmla="*/ 0 h 9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99"/>
                  <a:gd name="T17" fmla="*/ 48 w 48"/>
                  <a:gd name="T18" fmla="*/ 99 h 9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99">
                    <a:moveTo>
                      <a:pt x="21" y="0"/>
                    </a:moveTo>
                    <a:lnTo>
                      <a:pt x="0" y="72"/>
                    </a:lnTo>
                    <a:lnTo>
                      <a:pt x="27" y="99"/>
                    </a:lnTo>
                    <a:lnTo>
                      <a:pt x="48" y="21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68" name="Line 95">
                <a:extLst>
                  <a:ext uri="{FF2B5EF4-FFF2-40B4-BE49-F238E27FC236}">
                    <a16:creationId xmlns:a16="http://schemas.microsoft.com/office/drawing/2014/main" id="{B39131BB-ACC2-8347-8518-C3598BDDB3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5512" y="1608"/>
                <a:ext cx="22" cy="6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69" name="Line 96">
                <a:extLst>
                  <a:ext uri="{FF2B5EF4-FFF2-40B4-BE49-F238E27FC236}">
                    <a16:creationId xmlns:a16="http://schemas.microsoft.com/office/drawing/2014/main" id="{C9868D3D-F7AB-374B-AF8C-1A31B3333D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5536" y="1620"/>
                <a:ext cx="20" cy="6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159" name="Group 97">
              <a:extLst>
                <a:ext uri="{FF2B5EF4-FFF2-40B4-BE49-F238E27FC236}">
                  <a16:creationId xmlns:a16="http://schemas.microsoft.com/office/drawing/2014/main" id="{BCF07584-F53B-6A40-9D40-F36827FA8B4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059" y="3248"/>
              <a:ext cx="51" cy="99"/>
              <a:chOff x="5508" y="1599"/>
              <a:chExt cx="48" cy="99"/>
            </a:xfrm>
          </p:grpSpPr>
          <p:sp>
            <p:nvSpPr>
              <p:cNvPr id="164" name="Freeform 98">
                <a:extLst>
                  <a:ext uri="{FF2B5EF4-FFF2-40B4-BE49-F238E27FC236}">
                    <a16:creationId xmlns:a16="http://schemas.microsoft.com/office/drawing/2014/main" id="{8C8E8062-3BC7-ED40-9145-8E53CCF57A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599"/>
                <a:ext cx="48" cy="99"/>
              </a:xfrm>
              <a:custGeom>
                <a:avLst/>
                <a:gdLst>
                  <a:gd name="T0" fmla="*/ 21 w 48"/>
                  <a:gd name="T1" fmla="*/ 0 h 99"/>
                  <a:gd name="T2" fmla="*/ 0 w 48"/>
                  <a:gd name="T3" fmla="*/ 72 h 99"/>
                  <a:gd name="T4" fmla="*/ 27 w 48"/>
                  <a:gd name="T5" fmla="*/ 99 h 99"/>
                  <a:gd name="T6" fmla="*/ 48 w 48"/>
                  <a:gd name="T7" fmla="*/ 21 h 99"/>
                  <a:gd name="T8" fmla="*/ 21 w 48"/>
                  <a:gd name="T9" fmla="*/ 0 h 9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99"/>
                  <a:gd name="T17" fmla="*/ 48 w 48"/>
                  <a:gd name="T18" fmla="*/ 99 h 9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99">
                    <a:moveTo>
                      <a:pt x="21" y="0"/>
                    </a:moveTo>
                    <a:lnTo>
                      <a:pt x="0" y="72"/>
                    </a:lnTo>
                    <a:lnTo>
                      <a:pt x="27" y="99"/>
                    </a:lnTo>
                    <a:lnTo>
                      <a:pt x="48" y="21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65" name="Line 99">
                <a:extLst>
                  <a:ext uri="{FF2B5EF4-FFF2-40B4-BE49-F238E27FC236}">
                    <a16:creationId xmlns:a16="http://schemas.microsoft.com/office/drawing/2014/main" id="{F05CF0B2-ADFC-5642-9080-810974A88D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5512" y="1608"/>
                <a:ext cx="22" cy="6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66" name="Line 100">
                <a:extLst>
                  <a:ext uri="{FF2B5EF4-FFF2-40B4-BE49-F238E27FC236}">
                    <a16:creationId xmlns:a16="http://schemas.microsoft.com/office/drawing/2014/main" id="{B4BFAC33-A46F-6F48-88E9-334122FDFB5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5536" y="1620"/>
                <a:ext cx="20" cy="6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60" name="Freeform 101">
              <a:extLst>
                <a:ext uri="{FF2B5EF4-FFF2-40B4-BE49-F238E27FC236}">
                  <a16:creationId xmlns:a16="http://schemas.microsoft.com/office/drawing/2014/main" id="{B75AE57F-3BEF-314F-8999-B1D6040F33C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9" y="2417"/>
              <a:ext cx="577" cy="768"/>
            </a:xfrm>
            <a:custGeom>
              <a:avLst/>
              <a:gdLst>
                <a:gd name="T0" fmla="*/ 577 w 577"/>
                <a:gd name="T1" fmla="*/ 0 h 768"/>
                <a:gd name="T2" fmla="*/ 342 w 577"/>
                <a:gd name="T3" fmla="*/ 0 h 768"/>
                <a:gd name="T4" fmla="*/ 342 w 577"/>
                <a:gd name="T5" fmla="*/ 768 h 768"/>
                <a:gd name="T6" fmla="*/ 0 w 577"/>
                <a:gd name="T7" fmla="*/ 760 h 76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77"/>
                <a:gd name="T13" fmla="*/ 0 h 768"/>
                <a:gd name="T14" fmla="*/ 577 w 577"/>
                <a:gd name="T15" fmla="*/ 768 h 76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77" h="768">
                  <a:moveTo>
                    <a:pt x="577" y="0"/>
                  </a:moveTo>
                  <a:lnTo>
                    <a:pt x="342" y="0"/>
                  </a:lnTo>
                  <a:lnTo>
                    <a:pt x="342" y="768"/>
                  </a:lnTo>
                  <a:lnTo>
                    <a:pt x="0" y="760"/>
                  </a:ln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triangl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61" name="Group 102">
              <a:extLst>
                <a:ext uri="{FF2B5EF4-FFF2-40B4-BE49-F238E27FC236}">
                  <a16:creationId xmlns:a16="http://schemas.microsoft.com/office/drawing/2014/main" id="{02FFB4A2-3C39-EA49-A1C9-F69127E1B83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40" y="3061"/>
              <a:ext cx="218" cy="231"/>
              <a:chOff x="5140" y="400"/>
              <a:chExt cx="218" cy="231"/>
            </a:xfrm>
          </p:grpSpPr>
          <p:sp>
            <p:nvSpPr>
              <p:cNvPr id="162" name="Oval 103">
                <a:extLst>
                  <a:ext uri="{FF2B5EF4-FFF2-40B4-BE49-F238E27FC236}">
                    <a16:creationId xmlns:a16="http://schemas.microsoft.com/office/drawing/2014/main" id="{6F177354-84EF-E44F-BD75-48DAE4C983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40" y="410"/>
                <a:ext cx="218" cy="218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CC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63" name="Text Box 104">
                <a:extLst>
                  <a:ext uri="{FF2B5EF4-FFF2-40B4-BE49-F238E27FC236}">
                    <a16:creationId xmlns:a16="http://schemas.microsoft.com/office/drawing/2014/main" id="{1375D29A-087E-7E46-9CEA-14416B49BF2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154" y="400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4</a:t>
                </a:r>
              </a:p>
            </p:txBody>
          </p:sp>
        </p:grpSp>
      </p:grpSp>
      <p:grpSp>
        <p:nvGrpSpPr>
          <p:cNvPr id="170" name="Group 108">
            <a:extLst>
              <a:ext uri="{FF2B5EF4-FFF2-40B4-BE49-F238E27FC236}">
                <a16:creationId xmlns:a16="http://schemas.microsoft.com/office/drawing/2014/main" id="{DC525981-2B14-2640-B158-CE02695B558C}"/>
              </a:ext>
            </a:extLst>
          </p:cNvPr>
          <p:cNvGrpSpPr>
            <a:grpSpLocks/>
          </p:cNvGrpSpPr>
          <p:nvPr/>
        </p:nvGrpSpPr>
        <p:grpSpPr bwMode="auto">
          <a:xfrm>
            <a:off x="3413747" y="3851621"/>
            <a:ext cx="2497137" cy="566737"/>
            <a:chOff x="1026" y="3559"/>
            <a:chExt cx="1573" cy="357"/>
          </a:xfrm>
        </p:grpSpPr>
        <p:grpSp>
          <p:nvGrpSpPr>
            <p:cNvPr id="171" name="Group 68">
              <a:extLst>
                <a:ext uri="{FF2B5EF4-FFF2-40B4-BE49-F238E27FC236}">
                  <a16:creationId xmlns:a16="http://schemas.microsoft.com/office/drawing/2014/main" id="{BDC038F8-12DC-9B48-A68C-450577D1A20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12" y="3559"/>
              <a:ext cx="1187" cy="357"/>
              <a:chOff x="4381" y="786"/>
              <a:chExt cx="1108" cy="357"/>
            </a:xfrm>
          </p:grpSpPr>
          <p:sp>
            <p:nvSpPr>
              <p:cNvPr id="176" name="Rectangle 69">
                <a:extLst>
                  <a:ext uri="{FF2B5EF4-FFF2-40B4-BE49-F238E27FC236}">
                    <a16:creationId xmlns:a16="http://schemas.microsoft.com/office/drawing/2014/main" id="{4D5710FE-0785-5A48-AEAB-0C21EC1AE8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85" y="830"/>
                <a:ext cx="1104" cy="256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77" name="Text Box 70">
                <a:extLst>
                  <a:ext uri="{FF2B5EF4-FFF2-40B4-BE49-F238E27FC236}">
                    <a16:creationId xmlns:a16="http://schemas.microsoft.com/office/drawing/2014/main" id="{43A695E4-463A-2748-9301-7528118E9D3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81" y="813"/>
                <a:ext cx="1045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S: 138.76.29.7, 5001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D: 128.119.40.186, 80</a:t>
                </a:r>
              </a:p>
            </p:txBody>
          </p:sp>
          <p:grpSp>
            <p:nvGrpSpPr>
              <p:cNvPr id="178" name="Group 71">
                <a:extLst>
                  <a:ext uri="{FF2B5EF4-FFF2-40B4-BE49-F238E27FC236}">
                    <a16:creationId xmlns:a16="http://schemas.microsoft.com/office/drawing/2014/main" id="{5EFBE55D-A0D8-694A-88A8-B573ACAB13D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394" y="786"/>
                <a:ext cx="48" cy="99"/>
                <a:chOff x="5508" y="1599"/>
                <a:chExt cx="48" cy="99"/>
              </a:xfrm>
            </p:grpSpPr>
            <p:sp>
              <p:nvSpPr>
                <p:cNvPr id="183" name="Freeform 72">
                  <a:extLst>
                    <a:ext uri="{FF2B5EF4-FFF2-40B4-BE49-F238E27FC236}">
                      <a16:creationId xmlns:a16="http://schemas.microsoft.com/office/drawing/2014/main" id="{402B8F20-1A59-4B4A-B3CF-303CC9B8E9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8" y="1599"/>
                  <a:ext cx="48" cy="99"/>
                </a:xfrm>
                <a:custGeom>
                  <a:avLst/>
                  <a:gdLst>
                    <a:gd name="T0" fmla="*/ 21 w 48"/>
                    <a:gd name="T1" fmla="*/ 0 h 99"/>
                    <a:gd name="T2" fmla="*/ 0 w 48"/>
                    <a:gd name="T3" fmla="*/ 72 h 99"/>
                    <a:gd name="T4" fmla="*/ 27 w 48"/>
                    <a:gd name="T5" fmla="*/ 99 h 99"/>
                    <a:gd name="T6" fmla="*/ 48 w 48"/>
                    <a:gd name="T7" fmla="*/ 21 h 99"/>
                    <a:gd name="T8" fmla="*/ 21 w 48"/>
                    <a:gd name="T9" fmla="*/ 0 h 99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48"/>
                    <a:gd name="T16" fmla="*/ 0 h 99"/>
                    <a:gd name="T17" fmla="*/ 48 w 48"/>
                    <a:gd name="T18" fmla="*/ 99 h 99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48" h="99">
                      <a:moveTo>
                        <a:pt x="21" y="0"/>
                      </a:moveTo>
                      <a:lnTo>
                        <a:pt x="0" y="72"/>
                      </a:lnTo>
                      <a:lnTo>
                        <a:pt x="27" y="99"/>
                      </a:lnTo>
                      <a:lnTo>
                        <a:pt x="48" y="21"/>
                      </a:ln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84" name="Line 73">
                  <a:extLst>
                    <a:ext uri="{FF2B5EF4-FFF2-40B4-BE49-F238E27FC236}">
                      <a16:creationId xmlns:a16="http://schemas.microsoft.com/office/drawing/2014/main" id="{C93A4D0A-A948-B34D-A905-1543094B96E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5512" y="1608"/>
                  <a:ext cx="21" cy="68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85" name="Line 74">
                  <a:extLst>
                    <a:ext uri="{FF2B5EF4-FFF2-40B4-BE49-F238E27FC236}">
                      <a16:creationId xmlns:a16="http://schemas.microsoft.com/office/drawing/2014/main" id="{3BACA1BE-7962-FA48-BEC5-4229D5B10C4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5536" y="1620"/>
                  <a:ext cx="21" cy="68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grpSp>
            <p:nvGrpSpPr>
              <p:cNvPr id="179" name="Group 75">
                <a:extLst>
                  <a:ext uri="{FF2B5EF4-FFF2-40B4-BE49-F238E27FC236}">
                    <a16:creationId xmlns:a16="http://schemas.microsoft.com/office/drawing/2014/main" id="{FFF4A8ED-4027-F64B-8F00-59B9F44532D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382" y="1044"/>
                <a:ext cx="48" cy="99"/>
                <a:chOff x="5508" y="1599"/>
                <a:chExt cx="48" cy="99"/>
              </a:xfrm>
            </p:grpSpPr>
            <p:sp>
              <p:nvSpPr>
                <p:cNvPr id="180" name="Freeform 76">
                  <a:extLst>
                    <a:ext uri="{FF2B5EF4-FFF2-40B4-BE49-F238E27FC236}">
                      <a16:creationId xmlns:a16="http://schemas.microsoft.com/office/drawing/2014/main" id="{02A7CED3-D721-B04F-9DD9-9B40C20BED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8" y="1599"/>
                  <a:ext cx="48" cy="99"/>
                </a:xfrm>
                <a:custGeom>
                  <a:avLst/>
                  <a:gdLst>
                    <a:gd name="T0" fmla="*/ 21 w 48"/>
                    <a:gd name="T1" fmla="*/ 0 h 99"/>
                    <a:gd name="T2" fmla="*/ 0 w 48"/>
                    <a:gd name="T3" fmla="*/ 72 h 99"/>
                    <a:gd name="T4" fmla="*/ 27 w 48"/>
                    <a:gd name="T5" fmla="*/ 99 h 99"/>
                    <a:gd name="T6" fmla="*/ 48 w 48"/>
                    <a:gd name="T7" fmla="*/ 21 h 99"/>
                    <a:gd name="T8" fmla="*/ 21 w 48"/>
                    <a:gd name="T9" fmla="*/ 0 h 99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48"/>
                    <a:gd name="T16" fmla="*/ 0 h 99"/>
                    <a:gd name="T17" fmla="*/ 48 w 48"/>
                    <a:gd name="T18" fmla="*/ 99 h 99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48" h="99">
                      <a:moveTo>
                        <a:pt x="21" y="0"/>
                      </a:moveTo>
                      <a:lnTo>
                        <a:pt x="0" y="72"/>
                      </a:lnTo>
                      <a:lnTo>
                        <a:pt x="27" y="99"/>
                      </a:lnTo>
                      <a:lnTo>
                        <a:pt x="48" y="21"/>
                      </a:ln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81" name="Line 77">
                  <a:extLst>
                    <a:ext uri="{FF2B5EF4-FFF2-40B4-BE49-F238E27FC236}">
                      <a16:creationId xmlns:a16="http://schemas.microsoft.com/office/drawing/2014/main" id="{788D0873-6A2B-684C-959E-AF81C0E35B3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5510" y="1608"/>
                  <a:ext cx="21" cy="68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82" name="Line 78">
                  <a:extLst>
                    <a:ext uri="{FF2B5EF4-FFF2-40B4-BE49-F238E27FC236}">
                      <a16:creationId xmlns:a16="http://schemas.microsoft.com/office/drawing/2014/main" id="{3F474D4B-441F-5C41-AF76-916D637CC0B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5536" y="1620"/>
                  <a:ext cx="21" cy="68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</p:grpSp>
        <p:sp>
          <p:nvSpPr>
            <p:cNvPr id="172" name="Line 79">
              <a:extLst>
                <a:ext uri="{FF2B5EF4-FFF2-40B4-BE49-F238E27FC236}">
                  <a16:creationId xmlns:a16="http://schemas.microsoft.com/office/drawing/2014/main" id="{9BE86E9B-A255-EA46-8072-9F9CD10625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26" y="3729"/>
              <a:ext cx="376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73" name="Group 105">
              <a:extLst>
                <a:ext uri="{FF2B5EF4-FFF2-40B4-BE49-F238E27FC236}">
                  <a16:creationId xmlns:a16="http://schemas.microsoft.com/office/drawing/2014/main" id="{06A01750-5D72-784D-A71D-2DB7AD454DC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43" y="3613"/>
              <a:ext cx="218" cy="231"/>
              <a:chOff x="5140" y="400"/>
              <a:chExt cx="218" cy="231"/>
            </a:xfrm>
          </p:grpSpPr>
          <p:sp>
            <p:nvSpPr>
              <p:cNvPr id="174" name="Oval 106">
                <a:extLst>
                  <a:ext uri="{FF2B5EF4-FFF2-40B4-BE49-F238E27FC236}">
                    <a16:creationId xmlns:a16="http://schemas.microsoft.com/office/drawing/2014/main" id="{2E30B4AA-4B2F-4A43-A5B1-B7EAE1C5A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40" y="410"/>
                <a:ext cx="218" cy="218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75" name="Text Box 107">
                <a:extLst>
                  <a:ext uri="{FF2B5EF4-FFF2-40B4-BE49-F238E27FC236}">
                    <a16:creationId xmlns:a16="http://schemas.microsoft.com/office/drawing/2014/main" id="{9624DBA2-B294-A642-8E53-F51CB962FB2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154" y="400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2</a:t>
                </a:r>
              </a:p>
            </p:txBody>
          </p:sp>
        </p:grpSp>
      </p:grpSp>
      <p:grpSp>
        <p:nvGrpSpPr>
          <p:cNvPr id="186" name="Group 112">
            <a:extLst>
              <a:ext uri="{FF2B5EF4-FFF2-40B4-BE49-F238E27FC236}">
                <a16:creationId xmlns:a16="http://schemas.microsoft.com/office/drawing/2014/main" id="{A97E6727-89A2-3046-B6AF-31E613B89650}"/>
              </a:ext>
            </a:extLst>
          </p:cNvPr>
          <p:cNvGrpSpPr>
            <a:grpSpLocks/>
          </p:cNvGrpSpPr>
          <p:nvPr/>
        </p:nvGrpSpPr>
        <p:grpSpPr bwMode="auto">
          <a:xfrm>
            <a:off x="570534" y="1870421"/>
            <a:ext cx="6465888" cy="2052637"/>
            <a:chOff x="-826" y="1306"/>
            <a:chExt cx="4073" cy="1293"/>
          </a:xfrm>
        </p:grpSpPr>
        <p:sp>
          <p:nvSpPr>
            <p:cNvPr id="187" name="Text Box 82">
              <a:extLst>
                <a:ext uri="{FF2B5EF4-FFF2-40B4-BE49-F238E27FC236}">
                  <a16:creationId xmlns:a16="http://schemas.microsoft.com/office/drawing/2014/main" id="{B476178C-8B46-4945-9E70-1B47BD5470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826" y="1306"/>
              <a:ext cx="1986" cy="8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1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2:</a:t>
              </a: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 </a:t>
              </a: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NAT router changes datagram source address from 10.0.0.1, 3345 to 138.76.29.7, 5001,</a:t>
              </a:r>
            </a:p>
            <a:p>
              <a:pPr marL="0" marR="0" lvl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updates table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8" name="Line 83">
              <a:extLst>
                <a:ext uri="{FF2B5EF4-FFF2-40B4-BE49-F238E27FC236}">
                  <a16:creationId xmlns:a16="http://schemas.microsoft.com/office/drawing/2014/main" id="{39A4F056-0635-3B4E-AF02-5943F4D9B3A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85" y="2243"/>
              <a:ext cx="147" cy="356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89" name="Line 110">
              <a:extLst>
                <a:ext uri="{FF2B5EF4-FFF2-40B4-BE49-F238E27FC236}">
                  <a16:creationId xmlns:a16="http://schemas.microsoft.com/office/drawing/2014/main" id="{6A4AF0BA-7183-7E4F-8F56-54A31682489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5" y="1788"/>
              <a:ext cx="663" cy="455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90" name="Line 111">
              <a:extLst>
                <a:ext uri="{FF2B5EF4-FFF2-40B4-BE49-F238E27FC236}">
                  <a16:creationId xmlns:a16="http://schemas.microsoft.com/office/drawing/2014/main" id="{3FE0283C-E21B-D542-9E39-C2801B50C3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5" y="1751"/>
              <a:ext cx="1972" cy="491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91" name="Group 129">
            <a:extLst>
              <a:ext uri="{FF2B5EF4-FFF2-40B4-BE49-F238E27FC236}">
                <a16:creationId xmlns:a16="http://schemas.microsoft.com/office/drawing/2014/main" id="{A019D077-2ABB-3344-ACBC-93645C742D99}"/>
              </a:ext>
            </a:extLst>
          </p:cNvPr>
          <p:cNvGrpSpPr>
            <a:grpSpLocks/>
          </p:cNvGrpSpPr>
          <p:nvPr/>
        </p:nvGrpSpPr>
        <p:grpSpPr bwMode="auto">
          <a:xfrm>
            <a:off x="3242297" y="4880321"/>
            <a:ext cx="2471737" cy="703262"/>
            <a:chOff x="1163" y="3752"/>
            <a:chExt cx="1557" cy="443"/>
          </a:xfrm>
        </p:grpSpPr>
        <p:sp>
          <p:nvSpPr>
            <p:cNvPr id="192" name="Rectangle 115">
              <a:extLst>
                <a:ext uri="{FF2B5EF4-FFF2-40B4-BE49-F238E27FC236}">
                  <a16:creationId xmlns:a16="http://schemas.microsoft.com/office/drawing/2014/main" id="{B8F66CC1-3037-E74D-A021-4043072ED9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3" y="3796"/>
              <a:ext cx="1183" cy="256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93" name="Text Box 116">
              <a:extLst>
                <a:ext uri="{FF2B5EF4-FFF2-40B4-BE49-F238E27FC236}">
                  <a16:creationId xmlns:a16="http://schemas.microsoft.com/office/drawing/2014/main" id="{A4628EB5-017E-9542-B612-BEF665CB9D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81" y="3788"/>
              <a:ext cx="1120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S: 128.119.40.186, 80 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D: 138.76.29.7, 5001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94" name="Group 117">
              <a:extLst>
                <a:ext uri="{FF2B5EF4-FFF2-40B4-BE49-F238E27FC236}">
                  <a16:creationId xmlns:a16="http://schemas.microsoft.com/office/drawing/2014/main" id="{42DDB704-CE98-4E46-A7DE-DDB1433EC31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14" y="3752"/>
              <a:ext cx="52" cy="99"/>
              <a:chOff x="5508" y="1599"/>
              <a:chExt cx="48" cy="99"/>
            </a:xfrm>
          </p:grpSpPr>
          <p:sp>
            <p:nvSpPr>
              <p:cNvPr id="203" name="Freeform 118">
                <a:extLst>
                  <a:ext uri="{FF2B5EF4-FFF2-40B4-BE49-F238E27FC236}">
                    <a16:creationId xmlns:a16="http://schemas.microsoft.com/office/drawing/2014/main" id="{348FD55D-4B52-B141-A915-FB6108167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599"/>
                <a:ext cx="48" cy="99"/>
              </a:xfrm>
              <a:custGeom>
                <a:avLst/>
                <a:gdLst>
                  <a:gd name="T0" fmla="*/ 21 w 48"/>
                  <a:gd name="T1" fmla="*/ 0 h 99"/>
                  <a:gd name="T2" fmla="*/ 0 w 48"/>
                  <a:gd name="T3" fmla="*/ 72 h 99"/>
                  <a:gd name="T4" fmla="*/ 27 w 48"/>
                  <a:gd name="T5" fmla="*/ 99 h 99"/>
                  <a:gd name="T6" fmla="*/ 48 w 48"/>
                  <a:gd name="T7" fmla="*/ 21 h 99"/>
                  <a:gd name="T8" fmla="*/ 21 w 48"/>
                  <a:gd name="T9" fmla="*/ 0 h 9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99"/>
                  <a:gd name="T17" fmla="*/ 48 w 48"/>
                  <a:gd name="T18" fmla="*/ 99 h 9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99">
                    <a:moveTo>
                      <a:pt x="21" y="0"/>
                    </a:moveTo>
                    <a:lnTo>
                      <a:pt x="0" y="72"/>
                    </a:lnTo>
                    <a:lnTo>
                      <a:pt x="27" y="99"/>
                    </a:lnTo>
                    <a:lnTo>
                      <a:pt x="48" y="21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04" name="Line 119">
                <a:extLst>
                  <a:ext uri="{FF2B5EF4-FFF2-40B4-BE49-F238E27FC236}">
                    <a16:creationId xmlns:a16="http://schemas.microsoft.com/office/drawing/2014/main" id="{89E11CA1-32B5-9E44-B372-81818A9648F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5512" y="1608"/>
                <a:ext cx="20" cy="6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05" name="Line 120">
                <a:extLst>
                  <a:ext uri="{FF2B5EF4-FFF2-40B4-BE49-F238E27FC236}">
                    <a16:creationId xmlns:a16="http://schemas.microsoft.com/office/drawing/2014/main" id="{E1A1A68F-98DF-6140-8A3B-CC4EC09C27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5536" y="1620"/>
                <a:ext cx="20" cy="6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195" name="Group 121">
              <a:extLst>
                <a:ext uri="{FF2B5EF4-FFF2-40B4-BE49-F238E27FC236}">
                  <a16:creationId xmlns:a16="http://schemas.microsoft.com/office/drawing/2014/main" id="{AA767CA3-B9AF-1947-9E8B-7B78A42C71F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93" y="3984"/>
              <a:ext cx="52" cy="99"/>
              <a:chOff x="5508" y="1599"/>
              <a:chExt cx="48" cy="99"/>
            </a:xfrm>
          </p:grpSpPr>
          <p:sp>
            <p:nvSpPr>
              <p:cNvPr id="200" name="Freeform 122">
                <a:extLst>
                  <a:ext uri="{FF2B5EF4-FFF2-40B4-BE49-F238E27FC236}">
                    <a16:creationId xmlns:a16="http://schemas.microsoft.com/office/drawing/2014/main" id="{E2185BCA-8B31-CA41-B7BE-278DC93C14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599"/>
                <a:ext cx="48" cy="99"/>
              </a:xfrm>
              <a:custGeom>
                <a:avLst/>
                <a:gdLst>
                  <a:gd name="T0" fmla="*/ 21 w 48"/>
                  <a:gd name="T1" fmla="*/ 0 h 99"/>
                  <a:gd name="T2" fmla="*/ 0 w 48"/>
                  <a:gd name="T3" fmla="*/ 72 h 99"/>
                  <a:gd name="T4" fmla="*/ 27 w 48"/>
                  <a:gd name="T5" fmla="*/ 99 h 99"/>
                  <a:gd name="T6" fmla="*/ 48 w 48"/>
                  <a:gd name="T7" fmla="*/ 21 h 99"/>
                  <a:gd name="T8" fmla="*/ 21 w 48"/>
                  <a:gd name="T9" fmla="*/ 0 h 9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99"/>
                  <a:gd name="T17" fmla="*/ 48 w 48"/>
                  <a:gd name="T18" fmla="*/ 99 h 9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99">
                    <a:moveTo>
                      <a:pt x="21" y="0"/>
                    </a:moveTo>
                    <a:lnTo>
                      <a:pt x="0" y="72"/>
                    </a:lnTo>
                    <a:lnTo>
                      <a:pt x="27" y="99"/>
                    </a:lnTo>
                    <a:lnTo>
                      <a:pt x="48" y="21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01" name="Line 123">
                <a:extLst>
                  <a:ext uri="{FF2B5EF4-FFF2-40B4-BE49-F238E27FC236}">
                    <a16:creationId xmlns:a16="http://schemas.microsoft.com/office/drawing/2014/main" id="{4ACEFFB9-09D4-C34F-AFD8-91F81AEB14B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5512" y="1608"/>
                <a:ext cx="20" cy="6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02" name="Line 124">
                <a:extLst>
                  <a:ext uri="{FF2B5EF4-FFF2-40B4-BE49-F238E27FC236}">
                    <a16:creationId xmlns:a16="http://schemas.microsoft.com/office/drawing/2014/main" id="{101431C9-4CC0-D847-919C-0DBB752E6A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5536" y="1620"/>
                <a:ext cx="20" cy="6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96" name="Line 125">
              <a:extLst>
                <a:ext uri="{FF2B5EF4-FFF2-40B4-BE49-F238E27FC236}">
                  <a16:creationId xmlns:a16="http://schemas.microsoft.com/office/drawing/2014/main" id="{502198D0-5261-8C4C-8E3A-DF3954900C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44" y="3931"/>
              <a:ext cx="376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97" name="Group 126">
              <a:extLst>
                <a:ext uri="{FF2B5EF4-FFF2-40B4-BE49-F238E27FC236}">
                  <a16:creationId xmlns:a16="http://schemas.microsoft.com/office/drawing/2014/main" id="{B5A4AEEA-E775-7C48-85F8-7A891122D44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09" y="3815"/>
              <a:ext cx="218" cy="231"/>
              <a:chOff x="5140" y="400"/>
              <a:chExt cx="218" cy="231"/>
            </a:xfrm>
          </p:grpSpPr>
          <p:sp>
            <p:nvSpPr>
              <p:cNvPr id="198" name="Oval 127">
                <a:extLst>
                  <a:ext uri="{FF2B5EF4-FFF2-40B4-BE49-F238E27FC236}">
                    <a16:creationId xmlns:a16="http://schemas.microsoft.com/office/drawing/2014/main" id="{6DD6378B-4529-F246-A000-43AD78D876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40" y="410"/>
                <a:ext cx="218" cy="218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CC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99" name="Text Box 128">
                <a:extLst>
                  <a:ext uri="{FF2B5EF4-FFF2-40B4-BE49-F238E27FC236}">
                    <a16:creationId xmlns:a16="http://schemas.microsoft.com/office/drawing/2014/main" id="{3F008E50-4578-AA40-AA1A-1A25E18912A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154" y="400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3</a:t>
                </a:r>
              </a:p>
            </p:txBody>
          </p:sp>
        </p:grpSp>
      </p:grpSp>
      <p:sp>
        <p:nvSpPr>
          <p:cNvPr id="206" name="Text Box 131">
            <a:extLst>
              <a:ext uri="{FF2B5EF4-FFF2-40B4-BE49-F238E27FC236}">
                <a16:creationId xmlns:a16="http://schemas.microsoft.com/office/drawing/2014/main" id="{5B16A2E0-A7C5-3944-8912-ED29E05287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6424" y="5435532"/>
            <a:ext cx="3559175" cy="617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1" i="1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3:</a:t>
            </a: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reply arrives, dest</a:t>
            </a:r>
            <a:r>
              <a:rPr lang="en-US" altLang="en-US" sz="2000" kern="0" dirty="0">
                <a:solidFill>
                  <a:srgbClr val="000099"/>
                </a:solidFill>
                <a:latin typeface="Calibri" panose="020F0502020204030204"/>
              </a:rPr>
              <a:t>ination</a:t>
            </a: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address: 138.76.29.7, 5001</a:t>
            </a:r>
          </a:p>
        </p:txBody>
      </p:sp>
      <p:sp>
        <p:nvSpPr>
          <p:cNvPr id="227" name="Text Box 12">
            <a:extLst>
              <a:ext uri="{FF2B5EF4-FFF2-40B4-BE49-F238E27FC236}">
                <a16:creationId xmlns:a16="http://schemas.microsoft.com/office/drawing/2014/main" id="{49399310-E32F-3746-9746-E3074C89CF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42128" y="3445831"/>
            <a:ext cx="85953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10.0.0.1</a:t>
            </a:r>
          </a:p>
        </p:txBody>
      </p:sp>
      <p:sp>
        <p:nvSpPr>
          <p:cNvPr id="228" name="Text Box 13">
            <a:extLst>
              <a:ext uri="{FF2B5EF4-FFF2-40B4-BE49-F238E27FC236}">
                <a16:creationId xmlns:a16="http://schemas.microsoft.com/office/drawing/2014/main" id="{79FD3F69-B708-374C-8283-25925B0CF8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87377" y="4139110"/>
            <a:ext cx="85953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10.0.0.2</a:t>
            </a:r>
          </a:p>
        </p:txBody>
      </p:sp>
      <p:sp>
        <p:nvSpPr>
          <p:cNvPr id="229" name="Text Box 14">
            <a:extLst>
              <a:ext uri="{FF2B5EF4-FFF2-40B4-BE49-F238E27FC236}">
                <a16:creationId xmlns:a16="http://schemas.microsoft.com/office/drawing/2014/main" id="{7F37117D-9CBA-6142-9514-CEDB512B98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61024" y="4861740"/>
            <a:ext cx="85953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10.0.0.3</a:t>
            </a:r>
          </a:p>
        </p:txBody>
      </p:sp>
      <p:grpSp>
        <p:nvGrpSpPr>
          <p:cNvPr id="230" name="Group 107">
            <a:extLst>
              <a:ext uri="{FF2B5EF4-FFF2-40B4-BE49-F238E27FC236}">
                <a16:creationId xmlns:a16="http://schemas.microsoft.com/office/drawing/2014/main" id="{5A276570-5620-5249-95EA-FFEFE4E5954C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10194143" y="3285987"/>
            <a:ext cx="641350" cy="558800"/>
            <a:chOff x="-44" y="1473"/>
            <a:chExt cx="981" cy="1105"/>
          </a:xfrm>
        </p:grpSpPr>
        <p:pic>
          <p:nvPicPr>
            <p:cNvPr id="231" name="Picture 108" descr="desktop_computer_stylized_medium">
              <a:extLst>
                <a:ext uri="{FF2B5EF4-FFF2-40B4-BE49-F238E27FC236}">
                  <a16:creationId xmlns:a16="http://schemas.microsoft.com/office/drawing/2014/main" id="{5A6AA966-22DC-6D4E-B91F-0DFE251A8C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2" name="Freeform 109">
              <a:extLst>
                <a:ext uri="{FF2B5EF4-FFF2-40B4-BE49-F238E27FC236}">
                  <a16:creationId xmlns:a16="http://schemas.microsoft.com/office/drawing/2014/main" id="{AC8248F8-AA55-9E46-99C8-227C0C6A442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33" name="Group 110">
            <a:extLst>
              <a:ext uri="{FF2B5EF4-FFF2-40B4-BE49-F238E27FC236}">
                <a16:creationId xmlns:a16="http://schemas.microsoft.com/office/drawing/2014/main" id="{F7931E40-ABE0-FB4C-8BE6-E5CA5D446986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10120943" y="3976903"/>
            <a:ext cx="641350" cy="558800"/>
            <a:chOff x="-44" y="1473"/>
            <a:chExt cx="981" cy="1105"/>
          </a:xfrm>
        </p:grpSpPr>
        <p:pic>
          <p:nvPicPr>
            <p:cNvPr id="234" name="Picture 111" descr="desktop_computer_stylized_medium">
              <a:extLst>
                <a:ext uri="{FF2B5EF4-FFF2-40B4-BE49-F238E27FC236}">
                  <a16:creationId xmlns:a16="http://schemas.microsoft.com/office/drawing/2014/main" id="{46410F71-6550-6941-8D6A-82A57E4875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5" name="Freeform 112">
              <a:extLst>
                <a:ext uri="{FF2B5EF4-FFF2-40B4-BE49-F238E27FC236}">
                  <a16:creationId xmlns:a16="http://schemas.microsoft.com/office/drawing/2014/main" id="{F4181B7B-5A98-CF43-AEE4-B0DD513BAC6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36" name="Group 113">
            <a:extLst>
              <a:ext uri="{FF2B5EF4-FFF2-40B4-BE49-F238E27FC236}">
                <a16:creationId xmlns:a16="http://schemas.microsoft.com/office/drawing/2014/main" id="{861D5467-8367-2443-9B4C-1AEA7B8ECA68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10140169" y="4685809"/>
            <a:ext cx="641350" cy="558800"/>
            <a:chOff x="-44" y="1473"/>
            <a:chExt cx="981" cy="1105"/>
          </a:xfrm>
        </p:grpSpPr>
        <p:pic>
          <p:nvPicPr>
            <p:cNvPr id="237" name="Picture 114" descr="desktop_computer_stylized_medium">
              <a:extLst>
                <a:ext uri="{FF2B5EF4-FFF2-40B4-BE49-F238E27FC236}">
                  <a16:creationId xmlns:a16="http://schemas.microsoft.com/office/drawing/2014/main" id="{F446E0AC-D5ED-E540-8785-FC1BD31A3F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8" name="Freeform 115">
              <a:extLst>
                <a:ext uri="{FF2B5EF4-FFF2-40B4-BE49-F238E27FC236}">
                  <a16:creationId xmlns:a16="http://schemas.microsoft.com/office/drawing/2014/main" id="{64F8FFEC-C205-9D46-881B-232F00BBEB1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562723B0-260D-DF45-850D-1F83CDD55DF2}"/>
              </a:ext>
            </a:extLst>
          </p:cNvPr>
          <p:cNvCxnSpPr>
            <a:cxnSpLocks/>
          </p:cNvCxnSpPr>
          <p:nvPr/>
        </p:nvCxnSpPr>
        <p:spPr>
          <a:xfrm>
            <a:off x="9963568" y="3732745"/>
            <a:ext cx="2935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E93D9DA7-8220-C94D-A035-54D2439B3DCA}"/>
              </a:ext>
            </a:extLst>
          </p:cNvPr>
          <p:cNvCxnSpPr>
            <a:cxnSpLocks/>
          </p:cNvCxnSpPr>
          <p:nvPr/>
        </p:nvCxnSpPr>
        <p:spPr>
          <a:xfrm>
            <a:off x="9891178" y="4418545"/>
            <a:ext cx="2935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18D6C476-F9DB-5545-BB86-8E00D4536D0E}"/>
              </a:ext>
            </a:extLst>
          </p:cNvPr>
          <p:cNvCxnSpPr>
            <a:cxnSpLocks/>
          </p:cNvCxnSpPr>
          <p:nvPr/>
        </p:nvCxnSpPr>
        <p:spPr>
          <a:xfrm>
            <a:off x="9910228" y="5134825"/>
            <a:ext cx="2935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B12C04C6-16E3-F846-AACA-B4245DBFD6F2}"/>
              </a:ext>
            </a:extLst>
          </p:cNvPr>
          <p:cNvGrpSpPr/>
          <p:nvPr/>
        </p:nvGrpSpPr>
        <p:grpSpPr>
          <a:xfrm>
            <a:off x="3937552" y="4333461"/>
            <a:ext cx="3034748" cy="304800"/>
            <a:chOff x="2454675" y="2927412"/>
            <a:chExt cx="4705166" cy="431082"/>
          </a:xfrm>
        </p:grpSpPr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E627D780-1323-2748-B302-A7E383AEE6BE}"/>
                </a:ext>
              </a:extLst>
            </p:cNvPr>
            <p:cNvCxnSpPr/>
            <p:nvPr/>
          </p:nvCxnSpPr>
          <p:spPr>
            <a:xfrm>
              <a:off x="2454675" y="3124940"/>
              <a:ext cx="4705166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7" name="Group 246">
              <a:extLst>
                <a:ext uri="{FF2B5EF4-FFF2-40B4-BE49-F238E27FC236}">
                  <a16:creationId xmlns:a16="http://schemas.microsoft.com/office/drawing/2014/main" id="{9AB30032-A510-F64D-97F2-6FC662A0EA56}"/>
                </a:ext>
              </a:extLst>
            </p:cNvPr>
            <p:cNvGrpSpPr/>
            <p:nvPr/>
          </p:nvGrpSpPr>
          <p:grpSpPr>
            <a:xfrm>
              <a:off x="5427861" y="2927412"/>
              <a:ext cx="1040553" cy="431082"/>
              <a:chOff x="7493876" y="2774731"/>
              <a:chExt cx="1481958" cy="894622"/>
            </a:xfrm>
          </p:grpSpPr>
          <p:sp>
            <p:nvSpPr>
              <p:cNvPr id="248" name="Freeform 247">
                <a:extLst>
                  <a:ext uri="{FF2B5EF4-FFF2-40B4-BE49-F238E27FC236}">
                    <a16:creationId xmlns:a16="http://schemas.microsoft.com/office/drawing/2014/main" id="{A1997FEC-C6AB-9545-A2D9-61FD862EE300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249" name="Oval 248">
                <a:extLst>
                  <a:ext uri="{FF2B5EF4-FFF2-40B4-BE49-F238E27FC236}">
                    <a16:creationId xmlns:a16="http://schemas.microsoft.com/office/drawing/2014/main" id="{0E38C263-DE9A-7047-B28D-3D2374F54F61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250" name="Group 249">
                <a:extLst>
                  <a:ext uri="{FF2B5EF4-FFF2-40B4-BE49-F238E27FC236}">
                    <a16:creationId xmlns:a16="http://schemas.microsoft.com/office/drawing/2014/main" id="{D5529F41-5E24-9D46-BA03-33C065DA3213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251" name="Freeform 250">
                  <a:extLst>
                    <a:ext uri="{FF2B5EF4-FFF2-40B4-BE49-F238E27FC236}">
                      <a16:creationId xmlns:a16="http://schemas.microsoft.com/office/drawing/2014/main" id="{AE15E879-3143-CB42-BEE3-B6A32D2D0C75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2" name="Freeform 251">
                  <a:extLst>
                    <a:ext uri="{FF2B5EF4-FFF2-40B4-BE49-F238E27FC236}">
                      <a16:creationId xmlns:a16="http://schemas.microsoft.com/office/drawing/2014/main" id="{DF86F847-AACC-7541-950E-BCAC8B077031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3" name="Freeform 252">
                  <a:extLst>
                    <a:ext uri="{FF2B5EF4-FFF2-40B4-BE49-F238E27FC236}">
                      <a16:creationId xmlns:a16="http://schemas.microsoft.com/office/drawing/2014/main" id="{73A10729-E988-9C44-AF80-3AA3BE335060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4" name="Freeform 253">
                  <a:extLst>
                    <a:ext uri="{FF2B5EF4-FFF2-40B4-BE49-F238E27FC236}">
                      <a16:creationId xmlns:a16="http://schemas.microsoft.com/office/drawing/2014/main" id="{17D86888-2395-8649-A2AB-2EED2F8EE04A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cxnSp>
        <p:nvCxnSpPr>
          <p:cNvPr id="255" name="Straight Arrow Connector 254">
            <a:extLst>
              <a:ext uri="{FF2B5EF4-FFF2-40B4-BE49-F238E27FC236}">
                <a16:creationId xmlns:a16="http://schemas.microsoft.com/office/drawing/2014/main" id="{7FD54FD3-566B-9D4F-9E44-CAE5EE93D481}"/>
              </a:ext>
            </a:extLst>
          </p:cNvPr>
          <p:cNvCxnSpPr/>
          <p:nvPr/>
        </p:nvCxnSpPr>
        <p:spPr>
          <a:xfrm flipV="1">
            <a:off x="5701553" y="4503542"/>
            <a:ext cx="0" cy="27383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Straight Arrow Connector 255">
            <a:extLst>
              <a:ext uri="{FF2B5EF4-FFF2-40B4-BE49-F238E27FC236}">
                <a16:creationId xmlns:a16="http://schemas.microsoft.com/office/drawing/2014/main" id="{2E39225B-8D0F-9646-AC3E-B27235CCF047}"/>
              </a:ext>
            </a:extLst>
          </p:cNvPr>
          <p:cNvCxnSpPr>
            <a:cxnSpLocks/>
          </p:cNvCxnSpPr>
          <p:nvPr/>
        </p:nvCxnSpPr>
        <p:spPr>
          <a:xfrm>
            <a:off x="6577649" y="4166958"/>
            <a:ext cx="0" cy="27383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4692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" grpId="0"/>
      <p:bldP spid="20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tangle 3">
            <a:extLst>
              <a:ext uri="{FF2B5EF4-FFF2-40B4-BE49-F238E27FC236}">
                <a16:creationId xmlns:a16="http://schemas.microsoft.com/office/drawing/2014/main" id="{6B160A08-0872-E943-930F-3549C899DA74}"/>
              </a:ext>
            </a:extLst>
          </p:cNvPr>
          <p:cNvSpPr txBox="1">
            <a:spLocks noChangeArrowheads="1"/>
          </p:cNvSpPr>
          <p:nvPr/>
        </p:nvSpPr>
        <p:spPr>
          <a:xfrm>
            <a:off x="604425" y="1435933"/>
            <a:ext cx="11097244" cy="51901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71488" marR="0" lvl="0" indent="-341313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NAT has been controversial:</a:t>
            </a:r>
          </a:p>
          <a:p>
            <a:pPr marL="695325" marR="0" lvl="1" indent="-231775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routers “should” only process up to layer 3</a:t>
            </a:r>
          </a:p>
          <a:p>
            <a:pPr marL="695325" marR="0" lvl="1" indent="-231775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address “shortage” should be solved by IPv6</a:t>
            </a:r>
          </a:p>
          <a:p>
            <a:pPr marL="695325" marR="0" lvl="1" indent="-231775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violates end-to-end argument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(port # manipulation by network-layer device)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NAT traversal: what if client wants to connect to server behind NAT?</a:t>
            </a:r>
          </a:p>
          <a:p>
            <a:pPr marL="471488" marR="0" lvl="0" indent="-341313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but NAT is here to stay:</a:t>
            </a:r>
          </a:p>
          <a:p>
            <a:pPr marL="695325" marR="0" lvl="1" indent="-231775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extensively used in home and institutional nets, 4G/5G cellular  nets</a:t>
            </a: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1F8DAEA6-A5F2-2048-AC8C-FB7957AA6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8" y="281163"/>
            <a:ext cx="10515600" cy="1067951"/>
          </a:xfrm>
        </p:spPr>
        <p:txBody>
          <a:bodyPr>
            <a:normAutofit/>
          </a:bodyPr>
          <a:lstStyle/>
          <a:p>
            <a:r>
              <a:rPr lang="en-US" sz="4800" dirty="0"/>
              <a:t>NAT: network address translation</a:t>
            </a:r>
          </a:p>
        </p:txBody>
      </p:sp>
    </p:spTree>
    <p:extLst>
      <p:ext uri="{BB962C8B-B14F-4D97-AF65-F5344CB8AC3E}">
        <p14:creationId xmlns:p14="http://schemas.microsoft.com/office/powerpoint/2010/main" val="385020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8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tangle 3">
            <a:extLst>
              <a:ext uri="{FF2B5EF4-FFF2-40B4-BE49-F238E27FC236}">
                <a16:creationId xmlns:a16="http://schemas.microsoft.com/office/drawing/2014/main" id="{6B160A08-0872-E943-930F-3549C899DA74}"/>
              </a:ext>
            </a:extLst>
          </p:cNvPr>
          <p:cNvSpPr txBox="1">
            <a:spLocks noChangeArrowheads="1"/>
          </p:cNvSpPr>
          <p:nvPr/>
        </p:nvSpPr>
        <p:spPr>
          <a:xfrm>
            <a:off x="604425" y="1435933"/>
            <a:ext cx="11097244" cy="51901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71488" marR="0" lvl="0" indent="-34131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initial motivation: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32-bit IPv4 address space </a:t>
            </a:r>
            <a:r>
              <a:rPr lang="en-US" altLang="en-US" sz="3200" dirty="0">
                <a:solidFill>
                  <a:prstClr val="black"/>
                </a:solidFill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would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be completely allocated  </a:t>
            </a:r>
          </a:p>
          <a:p>
            <a:pPr marL="471488" marR="0" lvl="0" indent="-34131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additional motivation: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speed processing/forwarding: 40-byte fixed length header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en-US" sz="2800" dirty="0">
                <a:solidFill>
                  <a:prstClr val="black"/>
                </a:solidFill>
                <a:latin typeface="Calibri" panose="020F0502020204030204"/>
                <a:ea typeface="ＭＳ Ｐゴシック" panose="020B0600070205080204" pitchFamily="34" charset="-128"/>
              </a:rPr>
              <a:t>e</a:t>
            </a:r>
            <a:r>
              <a:rPr kumimoji="0" lang="en-US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nable</a:t>
            </a:r>
            <a:r>
              <a:rPr kumimoji="0" lang="en-US" altLang="en-US" sz="28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different network-layer treatment of “flows”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1F8DAEA6-A5F2-2048-AC8C-FB7957AA6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8" y="281163"/>
            <a:ext cx="10515600" cy="1067951"/>
          </a:xfrm>
        </p:spPr>
        <p:txBody>
          <a:bodyPr>
            <a:normAutofit/>
          </a:bodyPr>
          <a:lstStyle/>
          <a:p>
            <a:r>
              <a:rPr lang="en-US" sz="4800" dirty="0"/>
              <a:t>IPv6: motivation</a:t>
            </a:r>
          </a:p>
        </p:txBody>
      </p:sp>
    </p:spTree>
    <p:extLst>
      <p:ext uri="{BB962C8B-B14F-4D97-AF65-F5344CB8AC3E}">
        <p14:creationId xmlns:p14="http://schemas.microsoft.com/office/powerpoint/2010/main" val="2312670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236E45-D353-3946-A538-2B642758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144"/>
            <a:ext cx="10515600" cy="894622"/>
          </a:xfrm>
        </p:spPr>
        <p:txBody>
          <a:bodyPr/>
          <a:lstStyle/>
          <a:p>
            <a:r>
              <a:rPr lang="en-US" dirty="0">
                <a:ea typeface="ＭＳ Ｐゴシック" panose="020B0600070205080204" pitchFamily="34" charset="-128"/>
              </a:rPr>
              <a:t>IP Datagram format</a:t>
            </a:r>
            <a:endParaRPr lang="en-US" dirty="0"/>
          </a:p>
        </p:txBody>
      </p:sp>
      <p:grpSp>
        <p:nvGrpSpPr>
          <p:cNvPr id="120" name="Group 55">
            <a:extLst>
              <a:ext uri="{FF2B5EF4-FFF2-40B4-BE49-F238E27FC236}">
                <a16:creationId xmlns:a16="http://schemas.microsoft.com/office/drawing/2014/main" id="{096C3C5A-67A4-3541-9E14-6812D63272DC}"/>
              </a:ext>
            </a:extLst>
          </p:cNvPr>
          <p:cNvGrpSpPr>
            <a:grpSpLocks/>
          </p:cNvGrpSpPr>
          <p:nvPr/>
        </p:nvGrpSpPr>
        <p:grpSpPr bwMode="auto">
          <a:xfrm>
            <a:off x="4441383" y="1263416"/>
            <a:ext cx="4040188" cy="5326062"/>
            <a:chOff x="1929" y="607"/>
            <a:chExt cx="2545" cy="3355"/>
          </a:xfrm>
        </p:grpSpPr>
        <p:sp>
          <p:nvSpPr>
            <p:cNvPr id="122" name="Rectangle 5">
              <a:extLst>
                <a:ext uri="{FF2B5EF4-FFF2-40B4-BE49-F238E27FC236}">
                  <a16:creationId xmlns:a16="http://schemas.microsoft.com/office/drawing/2014/main" id="{7B516688-96C2-8349-A69E-D6A9EC6BBF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80" y="935"/>
              <a:ext cx="2489" cy="3027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  <a:effectLst>
              <a:outerShdw blurRad="139700" dist="38100" dir="18900000" algn="bl" rotWithShape="0">
                <a:srgbClr val="0000A3">
                  <a:alpha val="40000"/>
                </a:srgbClr>
              </a:outerShdw>
            </a:effec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23" name="Text Box 6">
              <a:extLst>
                <a:ext uri="{FF2B5EF4-FFF2-40B4-BE49-F238E27FC236}">
                  <a16:creationId xmlns:a16="http://schemas.microsoft.com/office/drawing/2014/main" id="{DF4EC220-193E-8947-9E07-CECD76B72F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54" y="973"/>
              <a:ext cx="31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ver</a:t>
              </a:r>
              <a:endPara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24" name="Text Box 7">
              <a:extLst>
                <a:ext uri="{FF2B5EF4-FFF2-40B4-BE49-F238E27FC236}">
                  <a16:creationId xmlns:a16="http://schemas.microsoft.com/office/drawing/2014/main" id="{3EE9E625-9218-0244-9694-F71E2BAA46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29" y="1012"/>
              <a:ext cx="50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length</a:t>
              </a:r>
            </a:p>
          </p:txBody>
        </p:sp>
        <p:sp>
          <p:nvSpPr>
            <p:cNvPr id="125" name="Line 8">
              <a:extLst>
                <a:ext uri="{FF2B5EF4-FFF2-40B4-BE49-F238E27FC236}">
                  <a16:creationId xmlns:a16="http://schemas.microsoft.com/office/drawing/2014/main" id="{F817320A-8485-D045-8632-7F84A094CE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88" y="1261"/>
              <a:ext cx="2486" cy="3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26" name="Line 9">
              <a:extLst>
                <a:ext uri="{FF2B5EF4-FFF2-40B4-BE49-F238E27FC236}">
                  <a16:creationId xmlns:a16="http://schemas.microsoft.com/office/drawing/2014/main" id="{4A7FCA27-B9B4-7C40-B61E-66830D6E54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210" y="941"/>
              <a:ext cx="0" cy="319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27" name="Text Box 10">
              <a:extLst>
                <a:ext uri="{FF2B5EF4-FFF2-40B4-BE49-F238E27FC236}">
                  <a16:creationId xmlns:a16="http://schemas.microsoft.com/office/drawing/2014/main" id="{4C789F02-EAB2-A242-BBE2-FBDC34528E5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22" y="607"/>
              <a:ext cx="54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32 bits</a:t>
              </a:r>
              <a:endPara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28" name="Line 11">
              <a:extLst>
                <a:ext uri="{FF2B5EF4-FFF2-40B4-BE49-F238E27FC236}">
                  <a16:creationId xmlns:a16="http://schemas.microsoft.com/office/drawing/2014/main" id="{95360C57-2C57-0544-9320-4650E66A99D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52" y="762"/>
              <a:ext cx="899" cy="3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29" name="Line 12">
              <a:extLst>
                <a:ext uri="{FF2B5EF4-FFF2-40B4-BE49-F238E27FC236}">
                  <a16:creationId xmlns:a16="http://schemas.microsoft.com/office/drawing/2014/main" id="{5C078034-561A-DD4E-8E06-3CE9768E71F5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0800000">
              <a:off x="1972" y="769"/>
              <a:ext cx="845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0" name="Text Box 13">
              <a:extLst>
                <a:ext uri="{FF2B5EF4-FFF2-40B4-BE49-F238E27FC236}">
                  <a16:creationId xmlns:a16="http://schemas.microsoft.com/office/drawing/2014/main" id="{EAAA5B1E-960B-444D-BC67-196606CFF4B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78" y="2943"/>
              <a:ext cx="1351" cy="8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payload data 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(variable length,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typically a TCP 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or UDP segment)</a:t>
              </a:r>
              <a:endPara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1" name="Text Box 14">
              <a:extLst>
                <a:ext uri="{FF2B5EF4-FFF2-40B4-BE49-F238E27FC236}">
                  <a16:creationId xmlns:a16="http://schemas.microsoft.com/office/drawing/2014/main" id="{B7C5120C-457F-DD46-9E43-405DD41CBE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9" y="1320"/>
              <a:ext cx="135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16-bit identifier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2" name="Line 15">
              <a:extLst>
                <a:ext uri="{FF2B5EF4-FFF2-40B4-BE49-F238E27FC236}">
                  <a16:creationId xmlns:a16="http://schemas.microsoft.com/office/drawing/2014/main" id="{6E8EDA64-4D72-E644-A7A2-C624035759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4" y="2205"/>
              <a:ext cx="2489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3" name="Line 16">
              <a:extLst>
                <a:ext uri="{FF2B5EF4-FFF2-40B4-BE49-F238E27FC236}">
                  <a16:creationId xmlns:a16="http://schemas.microsoft.com/office/drawing/2014/main" id="{27C58B80-F7F3-2B47-A794-308A73EF261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4" y="2505"/>
              <a:ext cx="2489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4" name="Text Box 17">
              <a:extLst>
                <a:ext uri="{FF2B5EF4-FFF2-40B4-BE49-F238E27FC236}">
                  <a16:creationId xmlns:a16="http://schemas.microsoft.com/office/drawing/2014/main" id="{C16AB973-194F-5A45-BFDC-8BC3E836AD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64" y="1549"/>
              <a:ext cx="804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header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checksum</a:t>
              </a:r>
            </a:p>
          </p:txBody>
        </p:sp>
        <p:sp>
          <p:nvSpPr>
            <p:cNvPr id="135" name="Text Box 18">
              <a:extLst>
                <a:ext uri="{FF2B5EF4-FFF2-40B4-BE49-F238E27FC236}">
                  <a16:creationId xmlns:a16="http://schemas.microsoft.com/office/drawing/2014/main" id="{73F144F0-D722-DD4E-913A-9D1C13A3A3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08" y="1531"/>
              <a:ext cx="548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time to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live</a:t>
              </a:r>
            </a:p>
          </p:txBody>
        </p:sp>
        <p:sp>
          <p:nvSpPr>
            <p:cNvPr id="136" name="Text Box 19">
              <a:extLst>
                <a:ext uri="{FF2B5EF4-FFF2-40B4-BE49-F238E27FC236}">
                  <a16:creationId xmlns:a16="http://schemas.microsoft.com/office/drawing/2014/main" id="{24E2CAED-6A31-D148-BAF3-804A52CDFBE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39" y="1959"/>
              <a:ext cx="1328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source IP address</a:t>
              </a:r>
              <a:endPara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7" name="Text Box 31">
              <a:extLst>
                <a:ext uri="{FF2B5EF4-FFF2-40B4-BE49-F238E27FC236}">
                  <a16:creationId xmlns:a16="http://schemas.microsoft.com/office/drawing/2014/main" id="{BEE296DD-3F61-ED40-BC79-F3A9021ABA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22" y="907"/>
              <a:ext cx="476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head.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len</a:t>
              </a:r>
              <a:endPara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8" name="Text Box 32">
              <a:extLst>
                <a:ext uri="{FF2B5EF4-FFF2-40B4-BE49-F238E27FC236}">
                  <a16:creationId xmlns:a16="http://schemas.microsoft.com/office/drawing/2014/main" id="{F97B56F5-767E-B842-B667-C862E3D383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6" y="901"/>
              <a:ext cx="57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type of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service</a:t>
              </a:r>
              <a:endPara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39" name="Line 33">
              <a:extLst>
                <a:ext uri="{FF2B5EF4-FFF2-40B4-BE49-F238E27FC236}">
                  <a16:creationId xmlns:a16="http://schemas.microsoft.com/office/drawing/2014/main" id="{BDD076AF-08C4-4F47-9082-FD95A3AE88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2646" y="938"/>
              <a:ext cx="0" cy="319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0" name="Line 34">
              <a:extLst>
                <a:ext uri="{FF2B5EF4-FFF2-40B4-BE49-F238E27FC236}">
                  <a16:creationId xmlns:a16="http://schemas.microsoft.com/office/drawing/2014/main" id="{ED69820A-98A8-C448-9306-B016D7131F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2259" y="944"/>
              <a:ext cx="0" cy="319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1" name="Line 37">
              <a:extLst>
                <a:ext uri="{FF2B5EF4-FFF2-40B4-BE49-F238E27FC236}">
                  <a16:creationId xmlns:a16="http://schemas.microsoft.com/office/drawing/2014/main" id="{4C39789B-1352-C348-9751-652C9E9F847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210" y="1265"/>
              <a:ext cx="0" cy="319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2" name="Text Box 38">
              <a:extLst>
                <a:ext uri="{FF2B5EF4-FFF2-40B4-BE49-F238E27FC236}">
                  <a16:creationId xmlns:a16="http://schemas.microsoft.com/office/drawing/2014/main" id="{D17766F8-1604-7844-AF12-5526BB719D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17" y="1314"/>
              <a:ext cx="48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flgs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3" name="Line 39">
              <a:extLst>
                <a:ext uri="{FF2B5EF4-FFF2-40B4-BE49-F238E27FC236}">
                  <a16:creationId xmlns:a16="http://schemas.microsoft.com/office/drawing/2014/main" id="{347B244D-DD5B-7D4F-94F4-91C0A285AF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504" y="1259"/>
              <a:ext cx="0" cy="319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4" name="Text Box 40">
              <a:extLst>
                <a:ext uri="{FF2B5EF4-FFF2-40B4-BE49-F238E27FC236}">
                  <a16:creationId xmlns:a16="http://schemas.microsoft.com/office/drawing/2014/main" id="{7247D566-AB42-3841-994B-E294C06DAB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31" y="1230"/>
              <a:ext cx="90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fragment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offset</a:t>
              </a:r>
              <a:endPara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5" name="Line 43">
              <a:extLst>
                <a:ext uri="{FF2B5EF4-FFF2-40B4-BE49-F238E27FC236}">
                  <a16:creationId xmlns:a16="http://schemas.microsoft.com/office/drawing/2014/main" id="{3AA0ABEC-0F0D-104F-A9E5-4BBC9A6A42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4" y="1581"/>
              <a:ext cx="2489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6" name="Line 44">
              <a:extLst>
                <a:ext uri="{FF2B5EF4-FFF2-40B4-BE49-F238E27FC236}">
                  <a16:creationId xmlns:a16="http://schemas.microsoft.com/office/drawing/2014/main" id="{3BCAABB0-D26C-C443-A64A-9B2F129C9CC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210" y="1583"/>
              <a:ext cx="0" cy="319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7" name="Line 45">
              <a:extLst>
                <a:ext uri="{FF2B5EF4-FFF2-40B4-BE49-F238E27FC236}">
                  <a16:creationId xmlns:a16="http://schemas.microsoft.com/office/drawing/2014/main" id="{E866F42A-10BE-C449-97E1-04B252E8309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2" y="1905"/>
              <a:ext cx="2489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48" name="Text Box 46">
              <a:extLst>
                <a:ext uri="{FF2B5EF4-FFF2-40B4-BE49-F238E27FC236}">
                  <a16:creationId xmlns:a16="http://schemas.microsoft.com/office/drawing/2014/main" id="{E683D402-CA7F-9F47-849F-2224DC3DE9F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68" y="1525"/>
              <a:ext cx="484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upper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layer</a:t>
              </a:r>
            </a:p>
          </p:txBody>
        </p:sp>
        <p:sp>
          <p:nvSpPr>
            <p:cNvPr id="149" name="Line 47">
              <a:extLst>
                <a:ext uri="{FF2B5EF4-FFF2-40B4-BE49-F238E27FC236}">
                  <a16:creationId xmlns:a16="http://schemas.microsoft.com/office/drawing/2014/main" id="{0E531E3C-4F5A-D941-83E8-AE1464B5A34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2610" y="1589"/>
              <a:ext cx="0" cy="319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0" name="Text Box 49">
              <a:extLst>
                <a:ext uri="{FF2B5EF4-FFF2-40B4-BE49-F238E27FC236}">
                  <a16:creationId xmlns:a16="http://schemas.microsoft.com/office/drawing/2014/main" id="{0D207251-C799-F041-9618-AD88DBAA8C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50" y="2235"/>
              <a:ext cx="1554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destination IP address</a:t>
              </a:r>
              <a:endPara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1" name="Line 50">
              <a:extLst>
                <a:ext uri="{FF2B5EF4-FFF2-40B4-BE49-F238E27FC236}">
                  <a16:creationId xmlns:a16="http://schemas.microsoft.com/office/drawing/2014/main" id="{3D7847B5-06DC-744F-AFA4-710C1C3AACD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4" y="2787"/>
              <a:ext cx="2489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2" name="Text Box 51">
              <a:extLst>
                <a:ext uri="{FF2B5EF4-FFF2-40B4-BE49-F238E27FC236}">
                  <a16:creationId xmlns:a16="http://schemas.microsoft.com/office/drawing/2014/main" id="{DDCF4509-5098-514D-8D40-9FA4EA4178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73" y="2529"/>
              <a:ext cx="106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options (if any)</a:t>
              </a:r>
              <a:endPara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53" name="Group 56">
            <a:extLst>
              <a:ext uri="{FF2B5EF4-FFF2-40B4-BE49-F238E27FC236}">
                <a16:creationId xmlns:a16="http://schemas.microsoft.com/office/drawing/2014/main" id="{F46ED7D0-3A4C-C74F-A2AF-2F28546928AE}"/>
              </a:ext>
            </a:extLst>
          </p:cNvPr>
          <p:cNvGrpSpPr>
            <a:grpSpLocks/>
          </p:cNvGrpSpPr>
          <p:nvPr/>
        </p:nvGrpSpPr>
        <p:grpSpPr bwMode="auto">
          <a:xfrm>
            <a:off x="1064770" y="1650761"/>
            <a:ext cx="3598863" cy="369886"/>
            <a:chOff x="-198" y="851"/>
            <a:chExt cx="2267" cy="233"/>
          </a:xfrm>
        </p:grpSpPr>
        <p:sp>
          <p:nvSpPr>
            <p:cNvPr id="154" name="Text Box 20">
              <a:extLst>
                <a:ext uri="{FF2B5EF4-FFF2-40B4-BE49-F238E27FC236}">
                  <a16:creationId xmlns:a16="http://schemas.microsoft.com/office/drawing/2014/main" id="{DD501FF6-E28D-E740-B77A-CD4A3210C2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198" y="851"/>
              <a:ext cx="1965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 protocol version number</a:t>
              </a:r>
              <a:endParaRPr kumimoji="0" lang="en-US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5" name="Line 23">
              <a:extLst>
                <a:ext uri="{FF2B5EF4-FFF2-40B4-BE49-F238E27FC236}">
                  <a16:creationId xmlns:a16="http://schemas.microsoft.com/office/drawing/2014/main" id="{F85B0816-D21B-CB47-8C66-E05D0680E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0" y="996"/>
              <a:ext cx="329" cy="0"/>
            </a:xfrm>
            <a:prstGeom prst="line">
              <a:avLst/>
            </a:prstGeom>
            <a:noFill/>
            <a:ln w="19050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56" name="Group 57">
            <a:extLst>
              <a:ext uri="{FF2B5EF4-FFF2-40B4-BE49-F238E27FC236}">
                <a16:creationId xmlns:a16="http://schemas.microsoft.com/office/drawing/2014/main" id="{09D76537-7447-BC4F-803B-D699F93DFDEB}"/>
              </a:ext>
            </a:extLst>
          </p:cNvPr>
          <p:cNvGrpSpPr>
            <a:grpSpLocks/>
          </p:cNvGrpSpPr>
          <p:nvPr/>
        </p:nvGrpSpPr>
        <p:grpSpPr bwMode="auto">
          <a:xfrm>
            <a:off x="1228282" y="2004782"/>
            <a:ext cx="3817939" cy="369888"/>
            <a:chOff x="-95" y="1074"/>
            <a:chExt cx="2405" cy="233"/>
          </a:xfrm>
        </p:grpSpPr>
        <p:sp>
          <p:nvSpPr>
            <p:cNvPr id="157" name="Text Box 21">
              <a:extLst>
                <a:ext uri="{FF2B5EF4-FFF2-40B4-BE49-F238E27FC236}">
                  <a16:creationId xmlns:a16="http://schemas.microsoft.com/office/drawing/2014/main" id="{6BB3B2E4-B494-8F48-ADC1-00DA5E9C53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95" y="1074"/>
              <a:ext cx="1855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header length(bytes)</a:t>
              </a:r>
              <a:endParaRPr kumimoji="0" lang="en-US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58" name="Line 24">
              <a:extLst>
                <a:ext uri="{FF2B5EF4-FFF2-40B4-BE49-F238E27FC236}">
                  <a16:creationId xmlns:a16="http://schemas.microsoft.com/office/drawing/2014/main" id="{706E58AF-5939-4644-8ECF-E13603BC22A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8" y="1184"/>
              <a:ext cx="562" cy="0"/>
            </a:xfrm>
            <a:prstGeom prst="line">
              <a:avLst/>
            </a:prstGeom>
            <a:noFill/>
            <a:ln w="19050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59" name="Group 60">
            <a:extLst>
              <a:ext uri="{FF2B5EF4-FFF2-40B4-BE49-F238E27FC236}">
                <a16:creationId xmlns:a16="http://schemas.microsoft.com/office/drawing/2014/main" id="{4258D741-EF03-AB43-8674-1FF314406AE4}"/>
              </a:ext>
            </a:extLst>
          </p:cNvPr>
          <p:cNvGrpSpPr>
            <a:grpSpLocks/>
          </p:cNvGrpSpPr>
          <p:nvPr/>
        </p:nvGrpSpPr>
        <p:grpSpPr bwMode="auto">
          <a:xfrm>
            <a:off x="151955" y="3111541"/>
            <a:ext cx="5535615" cy="1247776"/>
            <a:chOff x="-773" y="1434"/>
            <a:chExt cx="3487" cy="786"/>
          </a:xfrm>
        </p:grpSpPr>
        <p:sp>
          <p:nvSpPr>
            <p:cNvPr id="160" name="Text Box 27">
              <a:extLst>
                <a:ext uri="{FF2B5EF4-FFF2-40B4-BE49-F238E27FC236}">
                  <a16:creationId xmlns:a16="http://schemas.microsoft.com/office/drawing/2014/main" id="{2ABE1009-3567-E94C-9ECA-3B9CCF76321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773" y="1987"/>
              <a:ext cx="2568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upper layer protocol </a:t>
              </a: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(e.g., TCP or UDP)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61" name="Line 28">
              <a:extLst>
                <a:ext uri="{FF2B5EF4-FFF2-40B4-BE49-F238E27FC236}">
                  <a16:creationId xmlns:a16="http://schemas.microsoft.com/office/drawing/2014/main" id="{5458F48E-33B1-F14C-AC20-E862C95269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66" y="1434"/>
              <a:ext cx="948" cy="672"/>
            </a:xfrm>
            <a:prstGeom prst="line">
              <a:avLst/>
            </a:prstGeom>
            <a:noFill/>
            <a:ln w="19050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62" name="Group 61">
            <a:extLst>
              <a:ext uri="{FF2B5EF4-FFF2-40B4-BE49-F238E27FC236}">
                <a16:creationId xmlns:a16="http://schemas.microsoft.com/office/drawing/2014/main" id="{CACE9B0D-62D6-B34E-89A0-4E0AFCF2C3B2}"/>
              </a:ext>
            </a:extLst>
          </p:cNvPr>
          <p:cNvGrpSpPr>
            <a:grpSpLocks/>
          </p:cNvGrpSpPr>
          <p:nvPr/>
        </p:nvGrpSpPr>
        <p:grpSpPr bwMode="auto">
          <a:xfrm>
            <a:off x="8102158" y="1652352"/>
            <a:ext cx="2322512" cy="641350"/>
            <a:chOff x="4235" y="852"/>
            <a:chExt cx="1463" cy="404"/>
          </a:xfrm>
        </p:grpSpPr>
        <p:sp>
          <p:nvSpPr>
            <p:cNvPr id="163" name="Text Box 26">
              <a:extLst>
                <a:ext uri="{FF2B5EF4-FFF2-40B4-BE49-F238E27FC236}">
                  <a16:creationId xmlns:a16="http://schemas.microsoft.com/office/drawing/2014/main" id="{30E427B3-A5A5-4D4F-B92F-565A16BD627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62" y="852"/>
              <a:ext cx="1036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total datagram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length (bytes)</a:t>
              </a:r>
            </a:p>
          </p:txBody>
        </p:sp>
        <p:sp>
          <p:nvSpPr>
            <p:cNvPr id="164" name="Line 30">
              <a:extLst>
                <a:ext uri="{FF2B5EF4-FFF2-40B4-BE49-F238E27FC236}">
                  <a16:creationId xmlns:a16="http://schemas.microsoft.com/office/drawing/2014/main" id="{3AF47488-1011-A848-99D2-FC6016C55C0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35" y="1149"/>
              <a:ext cx="429" cy="0"/>
            </a:xfrm>
            <a:prstGeom prst="line">
              <a:avLst/>
            </a:prstGeom>
            <a:noFill/>
            <a:ln w="19050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65" name="Group 58">
            <a:extLst>
              <a:ext uri="{FF2B5EF4-FFF2-40B4-BE49-F238E27FC236}">
                <a16:creationId xmlns:a16="http://schemas.microsoft.com/office/drawing/2014/main" id="{48A836F1-05EC-DE4D-B1B8-1C5131E8EA97}"/>
              </a:ext>
            </a:extLst>
          </p:cNvPr>
          <p:cNvGrpSpPr>
            <a:grpSpLocks/>
          </p:cNvGrpSpPr>
          <p:nvPr/>
        </p:nvGrpSpPr>
        <p:grpSpPr bwMode="auto">
          <a:xfrm>
            <a:off x="2323661" y="2060348"/>
            <a:ext cx="3378202" cy="1452568"/>
            <a:chOff x="595" y="1109"/>
            <a:chExt cx="2128" cy="915"/>
          </a:xfrm>
        </p:grpSpPr>
        <p:sp>
          <p:nvSpPr>
            <p:cNvPr id="166" name="Text Box 35">
              <a:extLst>
                <a:ext uri="{FF2B5EF4-FFF2-40B4-BE49-F238E27FC236}">
                  <a16:creationId xmlns:a16="http://schemas.microsoft.com/office/drawing/2014/main" id="{30EE02F6-A328-8D46-8C08-639ED02086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5" y="1307"/>
              <a:ext cx="1202" cy="7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“type” of service:</a:t>
              </a:r>
            </a:p>
            <a:p>
              <a:pPr marL="285750" marR="0" lvl="0" indent="-16510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A8"/>
                </a:buClr>
                <a:buSzTx/>
                <a:buFont typeface="Wingdings" pitchFamily="2" charset="2"/>
                <a:buChar char="§"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diffserv (0:5)</a:t>
              </a:r>
            </a:p>
            <a:p>
              <a:pPr marL="285750" marR="0" lvl="0" indent="-16510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A8"/>
                </a:buClr>
                <a:buSzTx/>
                <a:buFont typeface="Wingdings" pitchFamily="2" charset="2"/>
                <a:buChar char="§"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ECN (6:7)</a:t>
              </a:r>
            </a:p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</a:t>
              </a:r>
              <a:endParaRPr kumimoji="0" lang="en-US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67" name="Line 36">
              <a:extLst>
                <a:ext uri="{FF2B5EF4-FFF2-40B4-BE49-F238E27FC236}">
                  <a16:creationId xmlns:a16="http://schemas.microsoft.com/office/drawing/2014/main" id="{F3ABE1B3-92EF-EE40-8416-0B8D319EE94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6" y="1109"/>
              <a:ext cx="977" cy="320"/>
            </a:xfrm>
            <a:prstGeom prst="line">
              <a:avLst/>
            </a:prstGeom>
            <a:noFill/>
            <a:ln w="19050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68" name="Group 62">
            <a:extLst>
              <a:ext uri="{FF2B5EF4-FFF2-40B4-BE49-F238E27FC236}">
                <a16:creationId xmlns:a16="http://schemas.microsoft.com/office/drawing/2014/main" id="{4087126E-9476-2B47-BE4F-7A42B99BC7FE}"/>
              </a:ext>
            </a:extLst>
          </p:cNvPr>
          <p:cNvGrpSpPr>
            <a:grpSpLocks/>
          </p:cNvGrpSpPr>
          <p:nvPr/>
        </p:nvGrpSpPr>
        <p:grpSpPr bwMode="auto">
          <a:xfrm>
            <a:off x="6330509" y="2273066"/>
            <a:ext cx="4110038" cy="646113"/>
            <a:chOff x="3119" y="1243"/>
            <a:chExt cx="2589" cy="407"/>
          </a:xfrm>
        </p:grpSpPr>
        <p:sp>
          <p:nvSpPr>
            <p:cNvPr id="169" name="Text Box 25">
              <a:extLst>
                <a:ext uri="{FF2B5EF4-FFF2-40B4-BE49-F238E27FC236}">
                  <a16:creationId xmlns:a16="http://schemas.microsoft.com/office/drawing/2014/main" id="{512E3B71-E3FC-D34A-9DEC-E65FCBAE37B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63" y="1243"/>
              <a:ext cx="1045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fragmentation/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reassembly</a:t>
              </a:r>
            </a:p>
          </p:txBody>
        </p:sp>
        <p:sp>
          <p:nvSpPr>
            <p:cNvPr id="170" name="Line 29">
              <a:extLst>
                <a:ext uri="{FF2B5EF4-FFF2-40B4-BE49-F238E27FC236}">
                  <a16:creationId xmlns:a16="http://schemas.microsoft.com/office/drawing/2014/main" id="{82BB5C8E-99D8-AB4F-812C-C8887D1E1E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43" y="1358"/>
              <a:ext cx="1228" cy="177"/>
            </a:xfrm>
            <a:prstGeom prst="line">
              <a:avLst/>
            </a:prstGeom>
            <a:noFill/>
            <a:ln w="19050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1" name="Line 41">
              <a:extLst>
                <a:ext uri="{FF2B5EF4-FFF2-40B4-BE49-F238E27FC236}">
                  <a16:creationId xmlns:a16="http://schemas.microsoft.com/office/drawing/2014/main" id="{179D4ED7-D84C-2F4C-8903-32B5F0AEEC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301" y="1349"/>
              <a:ext cx="381" cy="2"/>
            </a:xfrm>
            <a:prstGeom prst="line">
              <a:avLst/>
            </a:prstGeom>
            <a:noFill/>
            <a:ln w="19050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72" name="Line 42">
              <a:extLst>
                <a:ext uri="{FF2B5EF4-FFF2-40B4-BE49-F238E27FC236}">
                  <a16:creationId xmlns:a16="http://schemas.microsoft.com/office/drawing/2014/main" id="{E9410A24-EBCE-C541-89FB-7277C9EF1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19" y="1354"/>
              <a:ext cx="1555" cy="103"/>
            </a:xfrm>
            <a:prstGeom prst="line">
              <a:avLst/>
            </a:prstGeom>
            <a:noFill/>
            <a:ln w="19050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73" name="Group 59">
            <a:extLst>
              <a:ext uri="{FF2B5EF4-FFF2-40B4-BE49-F238E27FC236}">
                <a16:creationId xmlns:a16="http://schemas.microsoft.com/office/drawing/2014/main" id="{F3E5E860-E3FA-1043-A7CA-31E59409DB3B}"/>
              </a:ext>
            </a:extLst>
          </p:cNvPr>
          <p:cNvGrpSpPr>
            <a:grpSpLocks/>
          </p:cNvGrpSpPr>
          <p:nvPr/>
        </p:nvGrpSpPr>
        <p:grpSpPr bwMode="auto">
          <a:xfrm>
            <a:off x="786919" y="3200477"/>
            <a:ext cx="3975103" cy="723900"/>
            <a:chOff x="-366" y="1483"/>
            <a:chExt cx="2504" cy="456"/>
          </a:xfrm>
        </p:grpSpPr>
        <p:sp>
          <p:nvSpPr>
            <p:cNvPr id="174" name="Text Box 22">
              <a:extLst>
                <a:ext uri="{FF2B5EF4-FFF2-40B4-BE49-F238E27FC236}">
                  <a16:creationId xmlns:a16="http://schemas.microsoft.com/office/drawing/2014/main" id="{F3BCF68C-C9A4-A848-9F65-D9DA862AA8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366" y="1551"/>
              <a:ext cx="2144" cy="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TTL: remaining  max hops</a:t>
              </a:r>
            </a:p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(decremented at each router)</a:t>
              </a:r>
            </a:p>
          </p:txBody>
        </p:sp>
        <p:sp>
          <p:nvSpPr>
            <p:cNvPr id="175" name="Line 48">
              <a:extLst>
                <a:ext uri="{FF2B5EF4-FFF2-40B4-BE49-F238E27FC236}">
                  <a16:creationId xmlns:a16="http://schemas.microsoft.com/office/drawing/2014/main" id="{E8C2FC41-FC21-EB4A-81CC-6A4E388FF3A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3" y="1483"/>
              <a:ext cx="385" cy="277"/>
            </a:xfrm>
            <a:prstGeom prst="line">
              <a:avLst/>
            </a:prstGeom>
            <a:noFill/>
            <a:ln w="19050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0A5FB9C-8877-CF48-9B4B-0001510B0996}"/>
              </a:ext>
            </a:extLst>
          </p:cNvPr>
          <p:cNvGrpSpPr/>
          <p:nvPr/>
        </p:nvGrpSpPr>
        <p:grpSpPr>
          <a:xfrm>
            <a:off x="1134317" y="4446414"/>
            <a:ext cx="2823045" cy="2083632"/>
            <a:chOff x="419725" y="4467070"/>
            <a:chExt cx="2823045" cy="2083632"/>
          </a:xfrm>
        </p:grpSpPr>
        <p:sp>
          <p:nvSpPr>
            <p:cNvPr id="179" name="Rectangle 54">
              <a:extLst>
                <a:ext uri="{FF2B5EF4-FFF2-40B4-BE49-F238E27FC236}">
                  <a16:creationId xmlns:a16="http://schemas.microsoft.com/office/drawing/2014/main" id="{F3422680-BA18-B141-8049-75179551BB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293" y="4954788"/>
              <a:ext cx="2805477" cy="14654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marL="342900" indent="-3429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342900" marR="0" lvl="0" indent="-223838" algn="l" defTabSz="914400" rtl="0" eaLnBrk="0" fontAlgn="base" latinLnBrk="0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A3"/>
                </a:buClr>
                <a:buSzPct val="100000"/>
                <a:buFont typeface="Wingdings" pitchFamily="2" charset="2"/>
                <a:buChar char="§"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20 bytes of TCP</a:t>
              </a:r>
            </a:p>
            <a:p>
              <a:pPr marL="342900" marR="0" lvl="0" indent="-223838" algn="l" defTabSz="914400" rtl="0" eaLnBrk="0" fontAlgn="base" latinLnBrk="0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A3"/>
                </a:buClr>
                <a:buSzPct val="100000"/>
                <a:buFont typeface="Wingdings" pitchFamily="2" charset="2"/>
                <a:buChar char="§"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20 bytes of IP</a:t>
              </a:r>
            </a:p>
            <a:p>
              <a:pPr marL="342900" marR="0" lvl="0" indent="-223838" algn="l" defTabSz="914400" rtl="0" eaLnBrk="0" fontAlgn="base" latinLnBrk="0" hangingPunct="0">
                <a:lnSpc>
                  <a:spcPct val="9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A3"/>
                </a:buClr>
                <a:buSzPct val="100000"/>
                <a:buFont typeface="Wingdings" pitchFamily="2" charset="2"/>
                <a:buChar char="§"/>
                <a:tabLst/>
                <a:defRPr/>
              </a:pPr>
              <a:r>
                <a:rPr kumimoji="0" lang="en-US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= 40 bytes + app layer overhead for TCP+IP</a:t>
              </a: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5B2B29C-1437-FE43-B7BB-737B9DE7CB08}"/>
                </a:ext>
              </a:extLst>
            </p:cNvPr>
            <p:cNvSpPr/>
            <p:nvPr/>
          </p:nvSpPr>
          <p:spPr>
            <a:xfrm>
              <a:off x="419725" y="4751882"/>
              <a:ext cx="2683239" cy="1798820"/>
            </a:xfrm>
            <a:prstGeom prst="rect">
              <a:avLst/>
            </a:prstGeom>
            <a:noFill/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07067E8-C930-4E4E-82B1-DB76C7299991}"/>
                </a:ext>
              </a:extLst>
            </p:cNvPr>
            <p:cNvSpPr txBox="1"/>
            <p:nvPr/>
          </p:nvSpPr>
          <p:spPr>
            <a:xfrm>
              <a:off x="599607" y="4467070"/>
              <a:ext cx="1561325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overhead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25CB83E-CD83-0142-A8BA-DD13CD2B40A6}"/>
              </a:ext>
            </a:extLst>
          </p:cNvPr>
          <p:cNvGrpSpPr/>
          <p:nvPr/>
        </p:nvGrpSpPr>
        <p:grpSpPr>
          <a:xfrm>
            <a:off x="7719934" y="4348085"/>
            <a:ext cx="3971903" cy="646113"/>
            <a:chOff x="7719934" y="4348085"/>
            <a:chExt cx="3971903" cy="646113"/>
          </a:xfrm>
        </p:grpSpPr>
        <p:sp>
          <p:nvSpPr>
            <p:cNvPr id="177" name="Text Box 52">
              <a:extLst>
                <a:ext uri="{FF2B5EF4-FFF2-40B4-BE49-F238E27FC236}">
                  <a16:creationId xmlns:a16="http://schemas.microsoft.com/office/drawing/2014/main" id="{BF8FA8D1-8EB5-EC42-B60C-8F8686E922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78774" y="4348085"/>
              <a:ext cx="2913063" cy="6461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e.g., timestamp, record route taken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07119CE-E347-CD4F-96FC-B870BFBD3116}"/>
                </a:ext>
              </a:extLst>
            </p:cNvPr>
            <p:cNvCxnSpPr/>
            <p:nvPr/>
          </p:nvCxnSpPr>
          <p:spPr>
            <a:xfrm>
              <a:off x="7719934" y="4542020"/>
              <a:ext cx="98935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DE02EBEC-D750-1C46-BDD3-4EC55628DEFF}"/>
              </a:ext>
            </a:extLst>
          </p:cNvPr>
          <p:cNvGrpSpPr/>
          <p:nvPr/>
        </p:nvGrpSpPr>
        <p:grpSpPr>
          <a:xfrm>
            <a:off x="7739650" y="3384606"/>
            <a:ext cx="3971903" cy="369332"/>
            <a:chOff x="7719934" y="4348085"/>
            <a:chExt cx="3971903" cy="369332"/>
          </a:xfrm>
        </p:grpSpPr>
        <p:sp>
          <p:nvSpPr>
            <p:cNvPr id="67" name="Text Box 52">
              <a:extLst>
                <a:ext uri="{FF2B5EF4-FFF2-40B4-BE49-F238E27FC236}">
                  <a16:creationId xmlns:a16="http://schemas.microsoft.com/office/drawing/2014/main" id="{3CBC8EE1-4E86-AC49-A4AC-FB712E2BE1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78774" y="4348085"/>
              <a:ext cx="291306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32-bit source IP address</a:t>
              </a:r>
            </a:p>
          </p:txBody>
        </p: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8DD646F6-F588-FB47-AA50-B7AAB81C8AE9}"/>
                </a:ext>
              </a:extLst>
            </p:cNvPr>
            <p:cNvCxnSpPr/>
            <p:nvPr/>
          </p:nvCxnSpPr>
          <p:spPr>
            <a:xfrm>
              <a:off x="7719934" y="4542020"/>
              <a:ext cx="98935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9D96639F-797D-284B-91E2-801FDB799E1D}"/>
              </a:ext>
            </a:extLst>
          </p:cNvPr>
          <p:cNvGrpSpPr/>
          <p:nvPr/>
        </p:nvGrpSpPr>
        <p:grpSpPr>
          <a:xfrm>
            <a:off x="7721569" y="3862471"/>
            <a:ext cx="4181130" cy="369332"/>
            <a:chOff x="7719934" y="4348085"/>
            <a:chExt cx="4181130" cy="369332"/>
          </a:xfrm>
        </p:grpSpPr>
        <p:sp>
          <p:nvSpPr>
            <p:cNvPr id="70" name="Text Box 52">
              <a:extLst>
                <a:ext uri="{FF2B5EF4-FFF2-40B4-BE49-F238E27FC236}">
                  <a16:creationId xmlns:a16="http://schemas.microsoft.com/office/drawing/2014/main" id="{E0B8AC9F-9175-CD46-93B6-7B6E6B4878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78774" y="4348085"/>
              <a:ext cx="312229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32-bit destination IP address</a:t>
              </a:r>
            </a:p>
          </p:txBody>
        </p: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4120CCDA-7A8F-1344-9A9B-52EEE045034B}"/>
                </a:ext>
              </a:extLst>
            </p:cNvPr>
            <p:cNvCxnSpPr/>
            <p:nvPr/>
          </p:nvCxnSpPr>
          <p:spPr>
            <a:xfrm>
              <a:off x="7719934" y="4542020"/>
              <a:ext cx="98935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9E74BE6E-3A51-9848-A524-4B01A8AE7030}"/>
              </a:ext>
            </a:extLst>
          </p:cNvPr>
          <p:cNvGrpSpPr/>
          <p:nvPr/>
        </p:nvGrpSpPr>
        <p:grpSpPr>
          <a:xfrm>
            <a:off x="7737066" y="2920899"/>
            <a:ext cx="3971903" cy="369332"/>
            <a:chOff x="7719934" y="4348085"/>
            <a:chExt cx="3971903" cy="369332"/>
          </a:xfrm>
        </p:grpSpPr>
        <p:sp>
          <p:nvSpPr>
            <p:cNvPr id="73" name="Text Box 52">
              <a:extLst>
                <a:ext uri="{FF2B5EF4-FFF2-40B4-BE49-F238E27FC236}">
                  <a16:creationId xmlns:a16="http://schemas.microsoft.com/office/drawing/2014/main" id="{A7B0ED1A-7B94-1F43-8F94-529E2D9937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78774" y="4348085"/>
              <a:ext cx="291306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1800" kern="0" dirty="0">
                  <a:solidFill>
                    <a:srgbClr val="000000"/>
                  </a:solidFill>
                </a:rPr>
                <a:t>h</a:t>
              </a: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eader checksum</a:t>
              </a:r>
            </a:p>
          </p:txBody>
        </p: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D6BF316-20F5-9D47-88E4-912E1DFB3A16}"/>
                </a:ext>
              </a:extLst>
            </p:cNvPr>
            <p:cNvCxnSpPr/>
            <p:nvPr/>
          </p:nvCxnSpPr>
          <p:spPr>
            <a:xfrm>
              <a:off x="7719934" y="4542020"/>
              <a:ext cx="98935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FEAE828-7047-3147-A47C-B181088247F3}"/>
              </a:ext>
            </a:extLst>
          </p:cNvPr>
          <p:cNvGrpSpPr/>
          <p:nvPr/>
        </p:nvGrpSpPr>
        <p:grpSpPr>
          <a:xfrm>
            <a:off x="8948060" y="1758043"/>
            <a:ext cx="2808718" cy="4833257"/>
            <a:chOff x="9209324" y="1834243"/>
            <a:chExt cx="2808718" cy="4833257"/>
          </a:xfrm>
        </p:grpSpPr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A63DAC61-3FDE-8840-9F16-FD8E18BF0966}"/>
                </a:ext>
              </a:extLst>
            </p:cNvPr>
            <p:cNvCxnSpPr/>
            <p:nvPr/>
          </p:nvCxnSpPr>
          <p:spPr>
            <a:xfrm>
              <a:off x="11097988" y="1834243"/>
              <a:ext cx="0" cy="4833257"/>
            </a:xfrm>
            <a:prstGeom prst="straightConnector1">
              <a:avLst/>
            </a:prstGeom>
            <a:ln w="44450">
              <a:solidFill>
                <a:srgbClr val="C0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3D5FB8E8-CA23-894F-92FD-40ED972CF645}"/>
                </a:ext>
              </a:extLst>
            </p:cNvPr>
            <p:cNvCxnSpPr/>
            <p:nvPr/>
          </p:nvCxnSpPr>
          <p:spPr>
            <a:xfrm>
              <a:off x="10823536" y="1839686"/>
              <a:ext cx="600364" cy="0"/>
            </a:xfrm>
            <a:prstGeom prst="line">
              <a:avLst/>
            </a:prstGeom>
            <a:ln w="444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8B2F5C4B-1186-4346-9A50-C9616F8D8E9F}"/>
                </a:ext>
              </a:extLst>
            </p:cNvPr>
            <p:cNvCxnSpPr/>
            <p:nvPr/>
          </p:nvCxnSpPr>
          <p:spPr>
            <a:xfrm>
              <a:off x="10828978" y="6645729"/>
              <a:ext cx="600364" cy="0"/>
            </a:xfrm>
            <a:prstGeom prst="line">
              <a:avLst/>
            </a:prstGeom>
            <a:ln w="444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BFCABC9A-B0D4-C84D-B341-359EA25A99AD}"/>
                </a:ext>
              </a:extLst>
            </p:cNvPr>
            <p:cNvSpPr txBox="1"/>
            <p:nvPr/>
          </p:nvSpPr>
          <p:spPr>
            <a:xfrm>
              <a:off x="9209324" y="3788229"/>
              <a:ext cx="2808718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Maximum length: 64K bytes</a:t>
              </a:r>
            </a:p>
            <a:p>
              <a:r>
                <a:rPr lang="en-US" dirty="0"/>
                <a:t>Typically: 1500 bytes or less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98458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1F8DAEA6-A5F2-2048-AC8C-FB7957AA6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8" y="281163"/>
            <a:ext cx="10515600" cy="1067951"/>
          </a:xfrm>
        </p:spPr>
        <p:txBody>
          <a:bodyPr>
            <a:normAutofit/>
          </a:bodyPr>
          <a:lstStyle/>
          <a:p>
            <a:r>
              <a:rPr lang="en-US" sz="4800" dirty="0"/>
              <a:t>IPv6 datagram format</a:t>
            </a:r>
          </a:p>
        </p:txBody>
      </p:sp>
      <p:sp>
        <p:nvSpPr>
          <p:cNvPr id="7" name="Rectangle 56">
            <a:extLst>
              <a:ext uri="{FF2B5EF4-FFF2-40B4-BE49-F238E27FC236}">
                <a16:creationId xmlns:a16="http://schemas.microsoft.com/office/drawing/2014/main" id="{06BD331B-6C82-EA41-9AF4-9AB955F03E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1801" y="2152167"/>
            <a:ext cx="4748212" cy="281781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18900000" algn="bl" rotWithShape="0">
              <a:srgbClr val="0000A3">
                <a:alpha val="40000"/>
              </a:srgbClr>
            </a:outerShdw>
          </a:effec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" name="Line 60">
            <a:extLst>
              <a:ext uri="{FF2B5EF4-FFF2-40B4-BE49-F238E27FC236}">
                <a16:creationId xmlns:a16="http://schemas.microsoft.com/office/drawing/2014/main" id="{FF46BAEB-0183-724A-A6DD-D25D457DBDD2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388" y="2461729"/>
            <a:ext cx="472757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Line 61">
            <a:extLst>
              <a:ext uri="{FF2B5EF4-FFF2-40B4-BE49-F238E27FC236}">
                <a16:creationId xmlns:a16="http://schemas.microsoft.com/office/drawing/2014/main" id="{4AB2FA49-F8C7-3B44-B21F-4186310D80F5}"/>
              </a:ext>
            </a:extLst>
          </p:cNvPr>
          <p:cNvSpPr>
            <a:spLocks noChangeShapeType="1"/>
          </p:cNvSpPr>
          <p:nvPr/>
        </p:nvSpPr>
        <p:spPr bwMode="auto">
          <a:xfrm>
            <a:off x="4384263" y="2161692"/>
            <a:ext cx="0" cy="2936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Line 63">
            <a:extLst>
              <a:ext uri="{FF2B5EF4-FFF2-40B4-BE49-F238E27FC236}">
                <a16:creationId xmlns:a16="http://schemas.microsoft.com/office/drawing/2014/main" id="{3032CAAE-849B-6041-8584-A4B185020812}"/>
              </a:ext>
            </a:extLst>
          </p:cNvPr>
          <p:cNvSpPr>
            <a:spLocks noChangeShapeType="1"/>
          </p:cNvSpPr>
          <p:nvPr/>
        </p:nvSpPr>
        <p:spPr bwMode="auto">
          <a:xfrm>
            <a:off x="5073238" y="2158517"/>
            <a:ext cx="0" cy="2936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Line 64">
            <a:extLst>
              <a:ext uri="{FF2B5EF4-FFF2-40B4-BE49-F238E27FC236}">
                <a16:creationId xmlns:a16="http://schemas.microsoft.com/office/drawing/2014/main" id="{08C91634-6D01-FD43-B618-241CCA3AE545}"/>
              </a:ext>
            </a:extLst>
          </p:cNvPr>
          <p:cNvSpPr>
            <a:spLocks noChangeShapeType="1"/>
          </p:cNvSpPr>
          <p:nvPr/>
        </p:nvSpPr>
        <p:spPr bwMode="auto">
          <a:xfrm>
            <a:off x="6000338" y="2456967"/>
            <a:ext cx="0" cy="2936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Line 65">
            <a:extLst>
              <a:ext uri="{FF2B5EF4-FFF2-40B4-BE49-F238E27FC236}">
                <a16:creationId xmlns:a16="http://schemas.microsoft.com/office/drawing/2014/main" id="{B1E03300-E1D2-D14B-81BA-074E0B943A8D}"/>
              </a:ext>
            </a:extLst>
          </p:cNvPr>
          <p:cNvSpPr>
            <a:spLocks noChangeShapeType="1"/>
          </p:cNvSpPr>
          <p:nvPr/>
        </p:nvSpPr>
        <p:spPr bwMode="auto">
          <a:xfrm>
            <a:off x="7146513" y="2460142"/>
            <a:ext cx="0" cy="2936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Line 66">
            <a:extLst>
              <a:ext uri="{FF2B5EF4-FFF2-40B4-BE49-F238E27FC236}">
                <a16:creationId xmlns:a16="http://schemas.microsoft.com/office/drawing/2014/main" id="{154D8129-6C32-E84D-B8E1-4813483FD7D4}"/>
              </a:ext>
            </a:extLst>
          </p:cNvPr>
          <p:cNvSpPr>
            <a:spLocks noChangeShapeType="1"/>
          </p:cNvSpPr>
          <p:nvPr/>
        </p:nvSpPr>
        <p:spPr bwMode="auto">
          <a:xfrm>
            <a:off x="3720688" y="3982554"/>
            <a:ext cx="4760913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Line 67">
            <a:extLst>
              <a:ext uri="{FF2B5EF4-FFF2-40B4-BE49-F238E27FC236}">
                <a16:creationId xmlns:a16="http://schemas.microsoft.com/office/drawing/2014/main" id="{9A2D256A-3619-D145-8E9B-835ABDC5637D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8151" y="3342792"/>
            <a:ext cx="476091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Line 68">
            <a:extLst>
              <a:ext uri="{FF2B5EF4-FFF2-40B4-BE49-F238E27FC236}">
                <a16:creationId xmlns:a16="http://schemas.microsoft.com/office/drawing/2014/main" id="{4BED1352-6084-5E44-8ADB-97D4B1546060}"/>
              </a:ext>
            </a:extLst>
          </p:cNvPr>
          <p:cNvSpPr>
            <a:spLocks noChangeShapeType="1"/>
          </p:cNvSpPr>
          <p:nvPr/>
        </p:nvSpPr>
        <p:spPr bwMode="auto">
          <a:xfrm>
            <a:off x="3723863" y="2760179"/>
            <a:ext cx="4760913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 Box 69">
            <a:extLst>
              <a:ext uri="{FF2B5EF4-FFF2-40B4-BE49-F238E27FC236}">
                <a16:creationId xmlns:a16="http://schemas.microsoft.com/office/drawing/2014/main" id="{E0AC04AF-B0F8-7444-B657-E5F780A802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34225" y="4260919"/>
            <a:ext cx="172354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payload (data)</a:t>
            </a:r>
          </a:p>
        </p:txBody>
      </p:sp>
      <p:sp>
        <p:nvSpPr>
          <p:cNvPr id="18" name="Text Box 70">
            <a:extLst>
              <a:ext uri="{FF2B5EF4-FFF2-40B4-BE49-F238E27FC236}">
                <a16:creationId xmlns:a16="http://schemas.microsoft.com/office/drawing/2014/main" id="{5C952E09-E1D5-644F-A77A-EF94E62A6D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8463" y="3385654"/>
            <a:ext cx="2165350" cy="55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destination address</a:t>
            </a:r>
          </a:p>
          <a:p>
            <a:pPr marL="0" marR="0" lvl="0" indent="0" algn="ctr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(128 bits)</a:t>
            </a:r>
          </a:p>
        </p:txBody>
      </p:sp>
      <p:sp>
        <p:nvSpPr>
          <p:cNvPr id="19" name="Text Box 71">
            <a:extLst>
              <a:ext uri="{FF2B5EF4-FFF2-40B4-BE49-F238E27FC236}">
                <a16:creationId xmlns:a16="http://schemas.microsoft.com/office/drawing/2014/main" id="{5DB8207C-7284-E643-8418-E273F617A0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33563" y="2779229"/>
            <a:ext cx="1746250" cy="55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source address</a:t>
            </a:r>
          </a:p>
          <a:p>
            <a:pPr marL="0" marR="0" lvl="0" indent="0" algn="ctr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(128 bits)</a:t>
            </a:r>
          </a:p>
        </p:txBody>
      </p:sp>
      <p:sp>
        <p:nvSpPr>
          <p:cNvPr id="20" name="Text Box 72">
            <a:extLst>
              <a:ext uri="{FF2B5EF4-FFF2-40B4-BE49-F238E27FC236}">
                <a16:creationId xmlns:a16="http://schemas.microsoft.com/office/drawing/2014/main" id="{A085D2DC-A1A9-7842-BB93-C0F03DCF58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7576" y="2426804"/>
            <a:ext cx="13525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payload len</a:t>
            </a:r>
          </a:p>
        </p:txBody>
      </p:sp>
      <p:sp>
        <p:nvSpPr>
          <p:cNvPr id="21" name="Text Box 73">
            <a:extLst>
              <a:ext uri="{FF2B5EF4-FFF2-40B4-BE49-F238E27FC236}">
                <a16:creationId xmlns:a16="http://schemas.microsoft.com/office/drawing/2014/main" id="{BBC2A83E-7E03-734C-8CE7-1FE8A5C1A0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98751" y="2434742"/>
            <a:ext cx="10096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next hdr</a:t>
            </a:r>
          </a:p>
        </p:txBody>
      </p:sp>
      <p:sp>
        <p:nvSpPr>
          <p:cNvPr id="22" name="Text Box 74">
            <a:extLst>
              <a:ext uri="{FF2B5EF4-FFF2-40B4-BE49-F238E27FC236}">
                <a16:creationId xmlns:a16="http://schemas.microsoft.com/office/drawing/2014/main" id="{57026753-C52D-054A-BAC4-B9BFD12FC1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54463" y="2420454"/>
            <a:ext cx="10350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hop limit</a:t>
            </a:r>
          </a:p>
        </p:txBody>
      </p:sp>
      <p:sp>
        <p:nvSpPr>
          <p:cNvPr id="23" name="Text Box 75">
            <a:extLst>
              <a:ext uri="{FF2B5EF4-FFF2-40B4-BE49-F238E27FC236}">
                <a16:creationId xmlns:a16="http://schemas.microsoft.com/office/drawing/2014/main" id="{6AE14882-771E-7C44-B5A7-46D9917BA2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24163" y="2126767"/>
            <a:ext cx="11366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flow label</a:t>
            </a:r>
          </a:p>
        </p:txBody>
      </p:sp>
      <p:sp>
        <p:nvSpPr>
          <p:cNvPr id="24" name="Text Box 76">
            <a:extLst>
              <a:ext uri="{FF2B5EF4-FFF2-40B4-BE49-F238E27FC236}">
                <a16:creationId xmlns:a16="http://schemas.microsoft.com/office/drawing/2014/main" id="{E4F605DE-8A23-A342-A2D0-EA394C25E7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03326" y="2112479"/>
            <a:ext cx="438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pri</a:t>
            </a:r>
          </a:p>
        </p:txBody>
      </p:sp>
      <p:sp>
        <p:nvSpPr>
          <p:cNvPr id="25" name="Text Box 77">
            <a:extLst>
              <a:ext uri="{FF2B5EF4-FFF2-40B4-BE49-F238E27FC236}">
                <a16:creationId xmlns:a16="http://schemas.microsoft.com/office/drawing/2014/main" id="{F5BAFC39-337A-7D4D-B953-EDE378336D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96888" y="2120417"/>
            <a:ext cx="5016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ver</a:t>
            </a:r>
          </a:p>
        </p:txBody>
      </p:sp>
      <p:sp>
        <p:nvSpPr>
          <p:cNvPr id="26" name="Line 79">
            <a:extLst>
              <a:ext uri="{FF2B5EF4-FFF2-40B4-BE49-F238E27FC236}">
                <a16:creationId xmlns:a16="http://schemas.microsoft.com/office/drawing/2014/main" id="{6D309F43-CEA6-6C4A-A66E-1ED5E647B3B1}"/>
              </a:ext>
            </a:extLst>
          </p:cNvPr>
          <p:cNvSpPr>
            <a:spLocks noChangeShapeType="1"/>
          </p:cNvSpPr>
          <p:nvPr/>
        </p:nvSpPr>
        <p:spPr bwMode="auto">
          <a:xfrm>
            <a:off x="3696324" y="1921565"/>
            <a:ext cx="48164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</a:t>
            </a:r>
          </a:p>
        </p:txBody>
      </p:sp>
      <p:sp>
        <p:nvSpPr>
          <p:cNvPr id="27" name="Text Box 78">
            <a:extLst>
              <a:ext uri="{FF2B5EF4-FFF2-40B4-BE49-F238E27FC236}">
                <a16:creationId xmlns:a16="http://schemas.microsoft.com/office/drawing/2014/main" id="{293429CE-DA58-654F-BA3A-CCFCE2B311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55286" y="1731065"/>
            <a:ext cx="864339" cy="369332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32 bits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AEA1261-6406-384A-80E1-CD0E73579F74}"/>
              </a:ext>
            </a:extLst>
          </p:cNvPr>
          <p:cNvGrpSpPr/>
          <p:nvPr/>
        </p:nvGrpSpPr>
        <p:grpSpPr>
          <a:xfrm>
            <a:off x="159026" y="1902722"/>
            <a:ext cx="4399722" cy="1089529"/>
            <a:chOff x="159026" y="1902722"/>
            <a:chExt cx="4399722" cy="1089529"/>
          </a:xfrm>
        </p:grpSpPr>
        <p:sp>
          <p:nvSpPr>
            <p:cNvPr id="30" name="Rectangle 4">
              <a:extLst>
                <a:ext uri="{FF2B5EF4-FFF2-40B4-BE49-F238E27FC236}">
                  <a16:creationId xmlns:a16="http://schemas.microsoft.com/office/drawing/2014/main" id="{A62F1DF5-B9B3-694D-A24D-1B7BD3EDB4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026" y="1902722"/>
              <a:ext cx="3072157" cy="10895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priority:  </a:t>
              </a: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identify priority among datagrams in flow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87B5EFD-DE55-954C-AA2E-B11349D91A5E}"/>
                </a:ext>
              </a:extLst>
            </p:cNvPr>
            <p:cNvCxnSpPr/>
            <p:nvPr/>
          </p:nvCxnSpPr>
          <p:spPr>
            <a:xfrm>
              <a:off x="3299791" y="2398643"/>
              <a:ext cx="1258957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7C16337-BB18-3647-8DA0-0577F7F7EAE2}"/>
              </a:ext>
            </a:extLst>
          </p:cNvPr>
          <p:cNvGrpSpPr/>
          <p:nvPr/>
        </p:nvGrpSpPr>
        <p:grpSpPr>
          <a:xfrm>
            <a:off x="7480852" y="1426988"/>
            <a:ext cx="4499112" cy="1421928"/>
            <a:chOff x="7480852" y="1426988"/>
            <a:chExt cx="4499112" cy="1421928"/>
          </a:xfrm>
        </p:grpSpPr>
        <p:sp>
          <p:nvSpPr>
            <p:cNvPr id="29" name="Rectangle 4">
              <a:extLst>
                <a:ext uri="{FF2B5EF4-FFF2-40B4-BE49-F238E27FC236}">
                  <a16:creationId xmlns:a16="http://schemas.microsoft.com/office/drawing/2014/main" id="{5C471EC3-3AA5-544E-9614-322ED92F43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42156" y="1426988"/>
              <a:ext cx="3237808" cy="1421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flow label: </a:t>
              </a: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identify datagrams in same "</a:t>
              </a:r>
              <a:r>
                <a:rPr kumimoji="0" lang="en-US" altLang="ja-JP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flow.” </a:t>
              </a: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(concept of “</a:t>
              </a:r>
              <a:r>
                <a:rPr kumimoji="0" lang="en-US" altLang="ja-JP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flow” not well defined).</a:t>
              </a: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E335EC0-BE93-7D48-B1F1-2EBDF7E08A9B}"/>
                </a:ext>
              </a:extLst>
            </p:cNvPr>
            <p:cNvCxnSpPr/>
            <p:nvPr/>
          </p:nvCxnSpPr>
          <p:spPr>
            <a:xfrm>
              <a:off x="7480852" y="2325756"/>
              <a:ext cx="1258957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1414790-8DD3-3D4D-8E4E-CD4D79358549}"/>
              </a:ext>
            </a:extLst>
          </p:cNvPr>
          <p:cNvGrpSpPr/>
          <p:nvPr/>
        </p:nvGrpSpPr>
        <p:grpSpPr>
          <a:xfrm>
            <a:off x="0" y="2970865"/>
            <a:ext cx="4028661" cy="757130"/>
            <a:chOff x="0" y="2970865"/>
            <a:chExt cx="4028661" cy="757130"/>
          </a:xfrm>
        </p:grpSpPr>
        <p:sp>
          <p:nvSpPr>
            <p:cNvPr id="31" name="Rectangle 4">
              <a:extLst>
                <a:ext uri="{FF2B5EF4-FFF2-40B4-BE49-F238E27FC236}">
                  <a16:creationId xmlns:a16="http://schemas.microsoft.com/office/drawing/2014/main" id="{FD2BAAAA-1AE8-4040-B5EF-F0275A2B5E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970865"/>
              <a:ext cx="3237808" cy="7571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128-bit </a:t>
              </a:r>
            </a:p>
            <a:p>
              <a:pPr marL="0" marR="0" lvl="0" indent="0" algn="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IPv6 addresses</a:t>
              </a:r>
              <a:endPara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6D2440C-820D-DB4D-9733-7F45283BFBFD}"/>
                </a:ext>
              </a:extLst>
            </p:cNvPr>
            <p:cNvCxnSpPr>
              <a:cxnSpLocks/>
            </p:cNvCxnSpPr>
            <p:nvPr/>
          </p:nvCxnSpPr>
          <p:spPr>
            <a:xfrm>
              <a:off x="3124200" y="3380098"/>
              <a:ext cx="904461" cy="304006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B9E4D90-DD97-EC4E-8478-927833442B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4200" y="3055420"/>
              <a:ext cx="904461" cy="304006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2147A05B-9FF8-9348-9157-B03754DD0182}"/>
              </a:ext>
            </a:extLst>
          </p:cNvPr>
          <p:cNvSpPr txBox="1"/>
          <p:nvPr/>
        </p:nvSpPr>
        <p:spPr>
          <a:xfrm>
            <a:off x="1192696" y="5022574"/>
            <a:ext cx="89717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What’s missing (compared</a:t>
            </a:r>
            <a:r>
              <a:rPr kumimoji="0" lang="en-US" sz="24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with IPv4)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checksum (to speed processing at routers)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Calibri" panose="020F0502020204030204"/>
              </a:rPr>
              <a:t>no fragmentation/reassembly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lang="en-US" sz="2400" noProof="0" dirty="0">
                <a:solidFill>
                  <a:prstClr val="black"/>
                </a:solidFill>
                <a:latin typeface="Calibri" panose="020F0502020204030204"/>
              </a:rPr>
              <a:t>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 options (available as upper-layer,</a:t>
            </a:r>
            <a:r>
              <a:rPr kumimoji="0" lang="en-US" sz="24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next-header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protocol</a:t>
            </a:r>
            <a:r>
              <a:rPr kumimoji="0" lang="en-US" sz="24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at router)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5402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719438-0C98-CC4E-B2A6-DFB0F8C5A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9475"/>
            <a:ext cx="10515600" cy="1193105"/>
          </a:xfrm>
        </p:spPr>
        <p:txBody>
          <a:bodyPr/>
          <a:lstStyle/>
          <a:p>
            <a:pPr>
              <a:lnSpc>
                <a:spcPct val="75000"/>
              </a:lnSpc>
            </a:pPr>
            <a:r>
              <a:rPr lang="en-US" altLang="en-US" dirty="0"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not all routers can be upgraded simultaneously</a:t>
            </a:r>
          </a:p>
          <a:p>
            <a:pPr lvl="1">
              <a:lnSpc>
                <a:spcPct val="75000"/>
              </a:lnSpc>
            </a:pPr>
            <a:r>
              <a:rPr lang="en-US" altLang="en-US" sz="2800" dirty="0">
                <a:ea typeface="ＭＳ Ｐゴシック" panose="020B0600070205080204" pitchFamily="34" charset="-128"/>
              </a:rPr>
              <a:t>no “</a:t>
            </a:r>
            <a:r>
              <a:rPr lang="en-US" altLang="ja-JP" sz="2800" dirty="0">
                <a:ea typeface="ＭＳ Ｐゴシック" panose="020B0600070205080204" pitchFamily="34" charset="-128"/>
              </a:rPr>
              <a:t>flag days”</a:t>
            </a:r>
          </a:p>
          <a:p>
            <a:pPr lvl="1">
              <a:lnSpc>
                <a:spcPct val="75000"/>
              </a:lnSpc>
            </a:pPr>
            <a:r>
              <a:rPr lang="en-US" altLang="en-US" sz="2800" dirty="0">
                <a:ea typeface="ＭＳ Ｐゴシック" panose="020B0600070205080204" pitchFamily="34" charset="-128"/>
              </a:rPr>
              <a:t>how will network operate with mixed IPv4 and IPv6 routers? </a:t>
            </a: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1F8DAEA6-A5F2-2048-AC8C-FB7957AA6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5805"/>
            <a:ext cx="10515600" cy="894622"/>
          </a:xfrm>
        </p:spPr>
        <p:txBody>
          <a:bodyPr>
            <a:normAutofit/>
          </a:bodyPr>
          <a:lstStyle/>
          <a:p>
            <a:r>
              <a:rPr lang="en-US" sz="4800" dirty="0"/>
              <a:t>Transition from IPv4 to IPv6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2DCBD89-E19C-084D-BCB3-FA5D2DD220BC}"/>
              </a:ext>
            </a:extLst>
          </p:cNvPr>
          <p:cNvGrpSpPr/>
          <p:nvPr/>
        </p:nvGrpSpPr>
        <p:grpSpPr>
          <a:xfrm>
            <a:off x="2588799" y="4315653"/>
            <a:ext cx="6629400" cy="2227263"/>
            <a:chOff x="2588799" y="4315653"/>
            <a:chExt cx="6629400" cy="2227263"/>
          </a:xfrm>
        </p:grpSpPr>
        <p:grpSp>
          <p:nvGrpSpPr>
            <p:cNvPr id="44" name="Group 47">
              <a:extLst>
                <a:ext uri="{FF2B5EF4-FFF2-40B4-BE49-F238E27FC236}">
                  <a16:creationId xmlns:a16="http://schemas.microsoft.com/office/drawing/2014/main" id="{85CE4E48-327A-8A4D-A954-DE107FCAEB3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87311" y="5349116"/>
              <a:ext cx="4854575" cy="473075"/>
              <a:chOff x="1163" y="3504"/>
              <a:chExt cx="3058" cy="298"/>
            </a:xfrm>
          </p:grpSpPr>
          <p:sp>
            <p:nvSpPr>
              <p:cNvPr id="45" name="Rectangle 26">
                <a:extLst>
                  <a:ext uri="{FF2B5EF4-FFF2-40B4-BE49-F238E27FC236}">
                    <a16:creationId xmlns:a16="http://schemas.microsoft.com/office/drawing/2014/main" id="{0B8F7B45-E1EB-F74C-93D5-4044491431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3" y="3505"/>
                <a:ext cx="3058" cy="295"/>
              </a:xfrm>
              <a:prstGeom prst="rect">
                <a:avLst/>
              </a:prstGeom>
              <a:gradFill rotWithShape="1">
                <a:gsLst>
                  <a:gs pos="0">
                    <a:srgbClr val="CC0000">
                      <a:alpha val="40999"/>
                    </a:srgbClr>
                  </a:gs>
                  <a:gs pos="100000">
                    <a:srgbClr val="CC0000">
                      <a:alpha val="37999"/>
                    </a:srgbClr>
                  </a:gs>
                </a:gsLst>
                <a:lin ang="5400000" scaled="1"/>
              </a:gradFill>
              <a:ln w="9525">
                <a:solidFill>
                  <a:srgbClr val="CC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6" name="Line 27">
                <a:extLst>
                  <a:ext uri="{FF2B5EF4-FFF2-40B4-BE49-F238E27FC236}">
                    <a16:creationId xmlns:a16="http://schemas.microsoft.com/office/drawing/2014/main" id="{5BB83C09-29F8-E14A-8594-6289590FD1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022" y="3504"/>
                <a:ext cx="0" cy="295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Line 28">
                <a:extLst>
                  <a:ext uri="{FF2B5EF4-FFF2-40B4-BE49-F238E27FC236}">
                    <a16:creationId xmlns:a16="http://schemas.microsoft.com/office/drawing/2014/main" id="{45A07E19-C579-6C4A-B872-F2972F10380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81" y="3507"/>
                <a:ext cx="0" cy="295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Line 29">
                <a:extLst>
                  <a:ext uri="{FF2B5EF4-FFF2-40B4-BE49-F238E27FC236}">
                    <a16:creationId xmlns:a16="http://schemas.microsoft.com/office/drawing/2014/main" id="{26CE7756-DC4E-8F4C-B1A2-C3AAC5F9E1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32" y="3504"/>
                <a:ext cx="0" cy="295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" name="Line 31">
                <a:extLst>
                  <a:ext uri="{FF2B5EF4-FFF2-40B4-BE49-F238E27FC236}">
                    <a16:creationId xmlns:a16="http://schemas.microsoft.com/office/drawing/2014/main" id="{E7FFE15F-A560-7B48-9D5C-0D4C42F118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87" y="3504"/>
                <a:ext cx="0" cy="56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0" name="Line 32">
                <a:extLst>
                  <a:ext uri="{FF2B5EF4-FFF2-40B4-BE49-F238E27FC236}">
                    <a16:creationId xmlns:a16="http://schemas.microsoft.com/office/drawing/2014/main" id="{DCA21855-02AD-4C46-B913-B70528AA95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87" y="3742"/>
                <a:ext cx="0" cy="56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" name="Line 33">
                <a:extLst>
                  <a:ext uri="{FF2B5EF4-FFF2-40B4-BE49-F238E27FC236}">
                    <a16:creationId xmlns:a16="http://schemas.microsoft.com/office/drawing/2014/main" id="{9214E5A2-AFB0-BD42-B022-36FDD4FC879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283" y="3504"/>
                <a:ext cx="0" cy="56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" name="Line 34">
                <a:extLst>
                  <a:ext uri="{FF2B5EF4-FFF2-40B4-BE49-F238E27FC236}">
                    <a16:creationId xmlns:a16="http://schemas.microsoft.com/office/drawing/2014/main" id="{06D605D3-808D-7B4E-BBDE-CF4C297F50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283" y="3742"/>
                <a:ext cx="0" cy="56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" name="Line 35">
                <a:extLst>
                  <a:ext uri="{FF2B5EF4-FFF2-40B4-BE49-F238E27FC236}">
                    <a16:creationId xmlns:a16="http://schemas.microsoft.com/office/drawing/2014/main" id="{2EAA871A-A6B1-2F44-9A79-2326FD66CA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79" y="3504"/>
                <a:ext cx="0" cy="56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" name="Line 36">
                <a:extLst>
                  <a:ext uri="{FF2B5EF4-FFF2-40B4-BE49-F238E27FC236}">
                    <a16:creationId xmlns:a16="http://schemas.microsoft.com/office/drawing/2014/main" id="{4AB1D42E-1D5F-FE45-A523-C7543989DE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79" y="3742"/>
                <a:ext cx="0" cy="56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Line 37">
                <a:extLst>
                  <a:ext uri="{FF2B5EF4-FFF2-40B4-BE49-F238E27FC236}">
                    <a16:creationId xmlns:a16="http://schemas.microsoft.com/office/drawing/2014/main" id="{90B32EFE-1E28-D647-8125-D4EB79D8100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75" y="3504"/>
                <a:ext cx="0" cy="56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Line 38">
                <a:extLst>
                  <a:ext uri="{FF2B5EF4-FFF2-40B4-BE49-F238E27FC236}">
                    <a16:creationId xmlns:a16="http://schemas.microsoft.com/office/drawing/2014/main" id="{9AF24D69-1E89-014E-983B-84CE811B3B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75" y="3742"/>
                <a:ext cx="0" cy="56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Line 39">
                <a:extLst>
                  <a:ext uri="{FF2B5EF4-FFF2-40B4-BE49-F238E27FC236}">
                    <a16:creationId xmlns:a16="http://schemas.microsoft.com/office/drawing/2014/main" id="{E5582665-5410-4F4B-BB26-C2BE5777C9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27" y="3506"/>
                <a:ext cx="0" cy="56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" name="Line 40">
                <a:extLst>
                  <a:ext uri="{FF2B5EF4-FFF2-40B4-BE49-F238E27FC236}">
                    <a16:creationId xmlns:a16="http://schemas.microsoft.com/office/drawing/2014/main" id="{517D11AD-7383-864C-AED0-B4B1CA23D8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27" y="3744"/>
                <a:ext cx="0" cy="56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" name="Line 41">
                <a:extLst>
                  <a:ext uri="{FF2B5EF4-FFF2-40B4-BE49-F238E27FC236}">
                    <a16:creationId xmlns:a16="http://schemas.microsoft.com/office/drawing/2014/main" id="{740AB5BD-C969-9E46-818D-C58B8E9354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213" y="3508"/>
                <a:ext cx="0" cy="56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Line 42">
                <a:extLst>
                  <a:ext uri="{FF2B5EF4-FFF2-40B4-BE49-F238E27FC236}">
                    <a16:creationId xmlns:a16="http://schemas.microsoft.com/office/drawing/2014/main" id="{484D648A-3257-2B45-8669-ED9980CF3F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213" y="3746"/>
                <a:ext cx="0" cy="56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61" name="Text Box 48">
              <a:extLst>
                <a:ext uri="{FF2B5EF4-FFF2-40B4-BE49-F238E27FC236}">
                  <a16:creationId xmlns:a16="http://schemas.microsoft.com/office/drawing/2014/main" id="{3025677D-1A39-4D4E-952D-47FA93E9C30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2486" y="4547428"/>
              <a:ext cx="2006600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IPv4 source, dest addr </a:t>
              </a:r>
            </a:p>
          </p:txBody>
        </p:sp>
        <p:sp>
          <p:nvSpPr>
            <p:cNvPr id="62" name="Text Box 50">
              <a:extLst>
                <a:ext uri="{FF2B5EF4-FFF2-40B4-BE49-F238E27FC236}">
                  <a16:creationId xmlns:a16="http://schemas.microsoft.com/office/drawing/2014/main" id="{3F15789A-CD81-DA43-90BD-430C29BF1E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88799" y="4315653"/>
              <a:ext cx="1652587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IPv4 header fields </a:t>
              </a:r>
            </a:p>
          </p:txBody>
        </p:sp>
        <p:sp>
          <p:nvSpPr>
            <p:cNvPr id="63" name="Line 55">
              <a:extLst>
                <a:ext uri="{FF2B5EF4-FFF2-40B4-BE49-F238E27FC236}">
                  <a16:creationId xmlns:a16="http://schemas.microsoft.com/office/drawing/2014/main" id="{2B0FC6EA-6836-1247-B55A-1F3BC4B8C3B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41374" y="4806191"/>
              <a:ext cx="0" cy="738187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Line 56">
              <a:extLst>
                <a:ext uri="{FF2B5EF4-FFF2-40B4-BE49-F238E27FC236}">
                  <a16:creationId xmlns:a16="http://schemas.microsoft.com/office/drawing/2014/main" id="{575738DA-3D85-0C40-B1CC-1025407086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46136" y="4801428"/>
              <a:ext cx="381000" cy="738188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" name="Line 57">
              <a:extLst>
                <a:ext uri="{FF2B5EF4-FFF2-40B4-BE49-F238E27FC236}">
                  <a16:creationId xmlns:a16="http://schemas.microsoft.com/office/drawing/2014/main" id="{25FB55E6-487A-584F-801B-6DCFD28711E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46061" y="4558541"/>
              <a:ext cx="0" cy="976312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" name="Text Box 23">
              <a:extLst>
                <a:ext uri="{FF2B5EF4-FFF2-40B4-BE49-F238E27FC236}">
                  <a16:creationId xmlns:a16="http://schemas.microsoft.com/office/drawing/2014/main" id="{F83CF542-0D7B-B642-9D47-1F5780EFFF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49411" y="6176203"/>
              <a:ext cx="16700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IPv4 datagram</a:t>
              </a:r>
            </a:p>
          </p:txBody>
        </p:sp>
        <p:sp>
          <p:nvSpPr>
            <p:cNvPr id="67" name="Line 24">
              <a:extLst>
                <a:ext uri="{FF2B5EF4-FFF2-40B4-BE49-F238E27FC236}">
                  <a16:creationId xmlns:a16="http://schemas.microsoft.com/office/drawing/2014/main" id="{FC5D76F7-DA23-B744-AEE7-007E350319B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570249" y="6365116"/>
              <a:ext cx="16954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Line 25">
              <a:extLst>
                <a:ext uri="{FF2B5EF4-FFF2-40B4-BE49-F238E27FC236}">
                  <a16:creationId xmlns:a16="http://schemas.microsoft.com/office/drawing/2014/main" id="{37CA3CBB-F876-E848-B825-EA004F538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380961" y="6365116"/>
              <a:ext cx="16065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" name="Text Box 64">
              <a:extLst>
                <a:ext uri="{FF2B5EF4-FFF2-40B4-BE49-F238E27FC236}">
                  <a16:creationId xmlns:a16="http://schemas.microsoft.com/office/drawing/2014/main" id="{3D823FF2-049B-2745-A899-C1EADB194D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70136" y="5826953"/>
              <a:ext cx="16700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IPv6 datagram</a:t>
              </a:r>
            </a:p>
          </p:txBody>
        </p:sp>
        <p:sp>
          <p:nvSpPr>
            <p:cNvPr id="70" name="Line 65">
              <a:extLst>
                <a:ext uri="{FF2B5EF4-FFF2-40B4-BE49-F238E27FC236}">
                  <a16:creationId xmlns:a16="http://schemas.microsoft.com/office/drawing/2014/main" id="{647F016D-72CE-0A42-A123-FC8779F68E9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306849" y="5996816"/>
              <a:ext cx="8572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" name="Line 66">
              <a:extLst>
                <a:ext uri="{FF2B5EF4-FFF2-40B4-BE49-F238E27FC236}">
                  <a16:creationId xmlns:a16="http://schemas.microsoft.com/office/drawing/2014/main" id="{D1F92FDA-6A3B-4F4D-9882-D486C8F81A1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808124" y="5996816"/>
              <a:ext cx="92551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Rectangle 69">
              <a:extLst>
                <a:ext uri="{FF2B5EF4-FFF2-40B4-BE49-F238E27FC236}">
                  <a16:creationId xmlns:a16="http://schemas.microsoft.com/office/drawing/2014/main" id="{3CA4B0A3-1924-9F4B-8C00-0B7305199E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76374" y="5384041"/>
              <a:ext cx="3422650" cy="401637"/>
            </a:xfrm>
            <a:prstGeom prst="rect">
              <a:avLst/>
            </a:prstGeom>
            <a:solidFill>
              <a:srgbClr val="66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73" name="Group 70">
              <a:extLst>
                <a:ext uri="{FF2B5EF4-FFF2-40B4-BE49-F238E27FC236}">
                  <a16:creationId xmlns:a16="http://schemas.microsoft.com/office/drawing/2014/main" id="{F5129026-19D5-D04F-AA22-0EA328FF660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838411" y="4414078"/>
              <a:ext cx="3379788" cy="1109663"/>
              <a:chOff x="2868" y="2782"/>
              <a:chExt cx="2129" cy="699"/>
            </a:xfrm>
          </p:grpSpPr>
          <p:sp>
            <p:nvSpPr>
              <p:cNvPr id="74" name="Text Box 51">
                <a:extLst>
                  <a:ext uri="{FF2B5EF4-FFF2-40B4-BE49-F238E27FC236}">
                    <a16:creationId xmlns:a16="http://schemas.microsoft.com/office/drawing/2014/main" id="{0B64CEDF-9FF3-9140-9742-3908E5BF0A7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204" y="2782"/>
                <a:ext cx="793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IPv4 payload </a:t>
                </a:r>
              </a:p>
            </p:txBody>
          </p:sp>
          <p:sp>
            <p:nvSpPr>
              <p:cNvPr id="75" name="Line 54">
                <a:extLst>
                  <a:ext uri="{FF2B5EF4-FFF2-40B4-BE49-F238E27FC236}">
                    <a16:creationId xmlns:a16="http://schemas.microsoft.com/office/drawing/2014/main" id="{A0D83449-189A-C940-A264-4540DB3CDD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868" y="2979"/>
                <a:ext cx="1532" cy="502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76" name="Group 71">
            <a:extLst>
              <a:ext uri="{FF2B5EF4-FFF2-40B4-BE49-F238E27FC236}">
                <a16:creationId xmlns:a16="http://schemas.microsoft.com/office/drawing/2014/main" id="{11FE3D05-AB54-8048-97B8-F988E3FA27D7}"/>
              </a:ext>
            </a:extLst>
          </p:cNvPr>
          <p:cNvGrpSpPr>
            <a:grpSpLocks/>
          </p:cNvGrpSpPr>
          <p:nvPr/>
        </p:nvGrpSpPr>
        <p:grpSpPr bwMode="auto">
          <a:xfrm>
            <a:off x="4792249" y="4318828"/>
            <a:ext cx="3402012" cy="1476375"/>
            <a:chOff x="2280" y="1247"/>
            <a:chExt cx="2143" cy="930"/>
          </a:xfrm>
        </p:grpSpPr>
        <p:sp>
          <p:nvSpPr>
            <p:cNvPr id="77" name="Rectangle 5">
              <a:extLst>
                <a:ext uri="{FF2B5EF4-FFF2-40B4-BE49-F238E27FC236}">
                  <a16:creationId xmlns:a16="http://schemas.microsoft.com/office/drawing/2014/main" id="{7836EF7C-2C36-D04E-9464-59A64A8CE9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80" y="1918"/>
              <a:ext cx="2143" cy="253"/>
            </a:xfrm>
            <a:prstGeom prst="rect">
              <a:avLst/>
            </a:prstGeom>
            <a:solidFill>
              <a:srgbClr val="66CCFF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8" name="Line 8">
              <a:extLst>
                <a:ext uri="{FF2B5EF4-FFF2-40B4-BE49-F238E27FC236}">
                  <a16:creationId xmlns:a16="http://schemas.microsoft.com/office/drawing/2014/main" id="{22F7E034-02DD-0244-A9BA-0A7469D63EA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33" y="1918"/>
              <a:ext cx="0" cy="2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Line 9">
              <a:extLst>
                <a:ext uri="{FF2B5EF4-FFF2-40B4-BE49-F238E27FC236}">
                  <a16:creationId xmlns:a16="http://schemas.microsoft.com/office/drawing/2014/main" id="{43D3B1B8-8C3B-8940-B5FC-CC0850459D8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07" y="1917"/>
              <a:ext cx="0" cy="2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Line 10">
              <a:extLst>
                <a:ext uri="{FF2B5EF4-FFF2-40B4-BE49-F238E27FC236}">
                  <a16:creationId xmlns:a16="http://schemas.microsoft.com/office/drawing/2014/main" id="{D4EEA358-A0E2-2E4C-B3F1-4AB85620D5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81" y="1918"/>
              <a:ext cx="0" cy="2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Line 11">
              <a:extLst>
                <a:ext uri="{FF2B5EF4-FFF2-40B4-BE49-F238E27FC236}">
                  <a16:creationId xmlns:a16="http://schemas.microsoft.com/office/drawing/2014/main" id="{044BD051-8D50-4149-AA8D-83655F9F099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07" y="1916"/>
              <a:ext cx="0" cy="2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Line 12">
              <a:extLst>
                <a:ext uri="{FF2B5EF4-FFF2-40B4-BE49-F238E27FC236}">
                  <a16:creationId xmlns:a16="http://schemas.microsoft.com/office/drawing/2014/main" id="{16F7C54D-7A80-2C4A-80DA-304D757F0F3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41" y="1916"/>
              <a:ext cx="0" cy="2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3" name="Line 13">
              <a:extLst>
                <a:ext uri="{FF2B5EF4-FFF2-40B4-BE49-F238E27FC236}">
                  <a16:creationId xmlns:a16="http://schemas.microsoft.com/office/drawing/2014/main" id="{BCAFC5F9-EFA9-0C42-B353-8A1070775B6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83" y="1916"/>
              <a:ext cx="0" cy="2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Line 14">
              <a:extLst>
                <a:ext uri="{FF2B5EF4-FFF2-40B4-BE49-F238E27FC236}">
                  <a16:creationId xmlns:a16="http://schemas.microsoft.com/office/drawing/2014/main" id="{7A455CBF-E8BD-0F48-B73C-FE33944CE0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79" y="1923"/>
              <a:ext cx="0" cy="2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5" name="Line 15">
              <a:extLst>
                <a:ext uri="{FF2B5EF4-FFF2-40B4-BE49-F238E27FC236}">
                  <a16:creationId xmlns:a16="http://schemas.microsoft.com/office/drawing/2014/main" id="{850745A4-4FB6-764F-9779-3BFEABB0B5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15" y="1923"/>
              <a:ext cx="0" cy="2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Text Box 16">
              <a:extLst>
                <a:ext uri="{FF2B5EF4-FFF2-40B4-BE49-F238E27FC236}">
                  <a16:creationId xmlns:a16="http://schemas.microsoft.com/office/drawing/2014/main" id="{C92465C7-640E-8E40-AABE-A68237BB527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72" y="1557"/>
              <a:ext cx="1030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UDP/TCP payload</a:t>
              </a:r>
            </a:p>
          </p:txBody>
        </p:sp>
        <p:sp>
          <p:nvSpPr>
            <p:cNvPr id="87" name="Text Box 17">
              <a:extLst>
                <a:ext uri="{FF2B5EF4-FFF2-40B4-BE49-F238E27FC236}">
                  <a16:creationId xmlns:a16="http://schemas.microsoft.com/office/drawing/2014/main" id="{0FFE545A-E60B-2A44-B522-258BF945C0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00" y="1396"/>
              <a:ext cx="1202" cy="1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IPv6 source dest addr</a:t>
              </a:r>
            </a:p>
          </p:txBody>
        </p:sp>
        <p:sp>
          <p:nvSpPr>
            <p:cNvPr id="88" name="Text Box 18">
              <a:extLst>
                <a:ext uri="{FF2B5EF4-FFF2-40B4-BE49-F238E27FC236}">
                  <a16:creationId xmlns:a16="http://schemas.microsoft.com/office/drawing/2014/main" id="{5BD7D9E7-6402-9D47-BA33-3A9B8E5B10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14" y="1247"/>
              <a:ext cx="1010" cy="1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IPv6 header fields</a:t>
              </a:r>
            </a:p>
          </p:txBody>
        </p:sp>
        <p:sp>
          <p:nvSpPr>
            <p:cNvPr id="89" name="Line 19">
              <a:extLst>
                <a:ext uri="{FF2B5EF4-FFF2-40B4-BE49-F238E27FC236}">
                  <a16:creationId xmlns:a16="http://schemas.microsoft.com/office/drawing/2014/main" id="{966AB423-8D07-2E42-BE6D-24621D3AA5B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02" y="1543"/>
              <a:ext cx="3" cy="442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0" name="Line 20">
              <a:extLst>
                <a:ext uri="{FF2B5EF4-FFF2-40B4-BE49-F238E27FC236}">
                  <a16:creationId xmlns:a16="http://schemas.microsoft.com/office/drawing/2014/main" id="{E2986984-445C-9D40-98A5-B2B136507A4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94" y="1546"/>
              <a:ext cx="174" cy="440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1" name="Line 58">
              <a:extLst>
                <a:ext uri="{FF2B5EF4-FFF2-40B4-BE49-F238E27FC236}">
                  <a16:creationId xmlns:a16="http://schemas.microsoft.com/office/drawing/2014/main" id="{FCCF7949-C7D9-4B4B-8F2F-D4A3EAD4DD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86" y="1399"/>
              <a:ext cx="0" cy="549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Line 59">
              <a:extLst>
                <a:ext uri="{FF2B5EF4-FFF2-40B4-BE49-F238E27FC236}">
                  <a16:creationId xmlns:a16="http://schemas.microsoft.com/office/drawing/2014/main" id="{2EE4142D-9D18-8544-8787-6701552DE8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4" y="1720"/>
              <a:ext cx="0" cy="252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93" name="Content Placeholder 1">
            <a:extLst>
              <a:ext uri="{FF2B5EF4-FFF2-40B4-BE49-F238E27FC236}">
                <a16:creationId xmlns:a16="http://schemas.microsoft.com/office/drawing/2014/main" id="{540A4A87-3C0C-F547-82DE-27743B195213}"/>
              </a:ext>
            </a:extLst>
          </p:cNvPr>
          <p:cNvSpPr txBox="1">
            <a:spLocks/>
          </p:cNvSpPr>
          <p:nvPr/>
        </p:nvSpPr>
        <p:spPr>
          <a:xfrm>
            <a:off x="844826" y="2618555"/>
            <a:ext cx="10515600" cy="1396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tunneling: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IPv6 datagram carried as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payload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in IPv4 datagram among IPv4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routers (“packet within a packet”)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tunneling used extensively in other contexts (4G/5G)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9369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1F8DAEA6-A5F2-2048-AC8C-FB7957AA6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5805"/>
            <a:ext cx="10515600" cy="894622"/>
          </a:xfrm>
        </p:spPr>
        <p:txBody>
          <a:bodyPr>
            <a:normAutofit/>
          </a:bodyPr>
          <a:lstStyle/>
          <a:p>
            <a:r>
              <a:rPr lang="en-US" sz="4800" dirty="0"/>
              <a:t>Tunneling and encapsulation</a:t>
            </a:r>
          </a:p>
        </p:txBody>
      </p:sp>
      <p:sp>
        <p:nvSpPr>
          <p:cNvPr id="168" name="Text Box 75">
            <a:extLst>
              <a:ext uri="{FF2B5EF4-FFF2-40B4-BE49-F238E27FC236}">
                <a16:creationId xmlns:a16="http://schemas.microsoft.com/office/drawing/2014/main" id="{9929FFB1-4B85-B14E-8A8D-EE3B2BBCB6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8274" y="1697883"/>
            <a:ext cx="275952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Ethernet connecting two IPv6 routers: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516739A-1258-BE4F-9C41-77F7DE9A3736}"/>
              </a:ext>
            </a:extLst>
          </p:cNvPr>
          <p:cNvGrpSpPr/>
          <p:nvPr/>
        </p:nvGrpSpPr>
        <p:grpSpPr>
          <a:xfrm>
            <a:off x="4274280" y="1626442"/>
            <a:ext cx="5834767" cy="995120"/>
            <a:chOff x="3663591" y="1108282"/>
            <a:chExt cx="5834767" cy="995120"/>
          </a:xfrm>
        </p:grpSpPr>
        <p:sp>
          <p:nvSpPr>
            <p:cNvPr id="167" name="Rectangle 67">
              <a:extLst>
                <a:ext uri="{FF2B5EF4-FFF2-40B4-BE49-F238E27FC236}">
                  <a16:creationId xmlns:a16="http://schemas.microsoft.com/office/drawing/2014/main" id="{09A35161-06D7-5F46-8581-CAD586A060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85352" y="1616420"/>
              <a:ext cx="2405062" cy="66675"/>
            </a:xfrm>
            <a:prstGeom prst="rect">
              <a:avLst/>
            </a:prstGeom>
            <a:solidFill>
              <a:srgbClr val="CC0000"/>
            </a:solidFill>
            <a:ln w="9525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69" name="Text Box 244">
              <a:extLst>
                <a:ext uri="{FF2B5EF4-FFF2-40B4-BE49-F238E27FC236}">
                  <a16:creationId xmlns:a16="http://schemas.microsoft.com/office/drawing/2014/main" id="{8F946424-1CCF-1D48-9329-4BE5B2E1BE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80234" y="1110007"/>
              <a:ext cx="2471780" cy="5109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Ethernet connects two IPv6 routers</a:t>
              </a:r>
            </a:p>
          </p:txBody>
        </p:sp>
        <p:grpSp>
          <p:nvGrpSpPr>
            <p:cNvPr id="269" name="Group 268">
              <a:extLst>
                <a:ext uri="{FF2B5EF4-FFF2-40B4-BE49-F238E27FC236}">
                  <a16:creationId xmlns:a16="http://schemas.microsoft.com/office/drawing/2014/main" id="{F2AFC9CA-57A7-2A4B-B2A8-73EE2B3D1201}"/>
                </a:ext>
              </a:extLst>
            </p:cNvPr>
            <p:cNvGrpSpPr/>
            <p:nvPr/>
          </p:nvGrpSpPr>
          <p:grpSpPr>
            <a:xfrm>
              <a:off x="3663591" y="1108282"/>
              <a:ext cx="1764058" cy="965200"/>
              <a:chOff x="3670217" y="2254595"/>
              <a:chExt cx="1764058" cy="965200"/>
            </a:xfrm>
          </p:grpSpPr>
          <p:sp>
            <p:nvSpPr>
              <p:cNvPr id="270" name="Text Box 92">
                <a:extLst>
                  <a:ext uri="{FF2B5EF4-FFF2-40B4-BE49-F238E27FC236}">
                    <a16:creationId xmlns:a16="http://schemas.microsoft.com/office/drawing/2014/main" id="{2E0B16B3-F2F3-2C48-B2D9-7825734D0A0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58177" y="2254595"/>
                <a:ext cx="336550" cy="3667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A</a:t>
                </a:r>
              </a:p>
            </p:txBody>
          </p:sp>
          <p:sp>
            <p:nvSpPr>
              <p:cNvPr id="271" name="Text Box 108">
                <a:extLst>
                  <a:ext uri="{FF2B5EF4-FFF2-40B4-BE49-F238E27FC236}">
                    <a16:creationId xmlns:a16="http://schemas.microsoft.com/office/drawing/2014/main" id="{F159ED48-E177-7C41-B64B-06B2B085521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904340" y="2259358"/>
                <a:ext cx="336550" cy="3667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B</a:t>
                </a:r>
              </a:p>
            </p:txBody>
          </p:sp>
          <p:sp>
            <p:nvSpPr>
              <p:cNvPr id="272" name="Line 141">
                <a:extLst>
                  <a:ext uri="{FF2B5EF4-FFF2-40B4-BE49-F238E27FC236}">
                    <a16:creationId xmlns:a16="http://schemas.microsoft.com/office/drawing/2014/main" id="{0635167B-2AF3-A14C-85E2-3598CB9CF5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399515" y="2772120"/>
                <a:ext cx="32385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3" name="Text Box 143">
                <a:extLst>
                  <a:ext uri="{FF2B5EF4-FFF2-40B4-BE49-F238E27FC236}">
                    <a16:creationId xmlns:a16="http://schemas.microsoft.com/office/drawing/2014/main" id="{87A044D8-2093-0E46-9D20-BAE30730DC1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37527" y="2881658"/>
                <a:ext cx="590550" cy="3365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IPv6</a:t>
                </a:r>
              </a:p>
            </p:txBody>
          </p:sp>
          <p:sp>
            <p:nvSpPr>
              <p:cNvPr id="274" name="Text Box 144">
                <a:extLst>
                  <a:ext uri="{FF2B5EF4-FFF2-40B4-BE49-F238E27FC236}">
                    <a16:creationId xmlns:a16="http://schemas.microsoft.com/office/drawing/2014/main" id="{F207BD95-5E7A-4D4E-BE7D-41925B60863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783690" y="2883245"/>
                <a:ext cx="590550" cy="3365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IPv6</a:t>
                </a:r>
              </a:p>
            </p:txBody>
          </p:sp>
          <p:grpSp>
            <p:nvGrpSpPr>
              <p:cNvPr id="275" name="Group 274">
                <a:extLst>
                  <a:ext uri="{FF2B5EF4-FFF2-40B4-BE49-F238E27FC236}">
                    <a16:creationId xmlns:a16="http://schemas.microsoft.com/office/drawing/2014/main" id="{4A073E69-860F-5249-AFC4-C4A38D391439}"/>
                  </a:ext>
                </a:extLst>
              </p:cNvPr>
              <p:cNvGrpSpPr/>
              <p:nvPr/>
            </p:nvGrpSpPr>
            <p:grpSpPr>
              <a:xfrm>
                <a:off x="3670217" y="2586162"/>
                <a:ext cx="731126" cy="344556"/>
                <a:chOff x="7493876" y="2774731"/>
                <a:chExt cx="1481958" cy="894622"/>
              </a:xfrm>
            </p:grpSpPr>
            <p:sp>
              <p:nvSpPr>
                <p:cNvPr id="284" name="Freeform 283">
                  <a:extLst>
                    <a:ext uri="{FF2B5EF4-FFF2-40B4-BE49-F238E27FC236}">
                      <a16:creationId xmlns:a16="http://schemas.microsoft.com/office/drawing/2014/main" id="{F8A16A7C-85C7-A24F-BB87-4093501CBD3E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285" name="Oval 284">
                  <a:extLst>
                    <a:ext uri="{FF2B5EF4-FFF2-40B4-BE49-F238E27FC236}">
                      <a16:creationId xmlns:a16="http://schemas.microsoft.com/office/drawing/2014/main" id="{8BC5BF39-F377-5146-97C0-6EF8F1928312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286" name="Group 285">
                  <a:extLst>
                    <a:ext uri="{FF2B5EF4-FFF2-40B4-BE49-F238E27FC236}">
                      <a16:creationId xmlns:a16="http://schemas.microsoft.com/office/drawing/2014/main" id="{591C4487-83B3-D542-ADA7-A3219B9450D3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287" name="Freeform 286">
                    <a:extLst>
                      <a:ext uri="{FF2B5EF4-FFF2-40B4-BE49-F238E27FC236}">
                        <a16:creationId xmlns:a16="http://schemas.microsoft.com/office/drawing/2014/main" id="{587D49BB-7359-F14F-9FAA-DBE4B215BD5F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88" name="Freeform 287">
                    <a:extLst>
                      <a:ext uri="{FF2B5EF4-FFF2-40B4-BE49-F238E27FC236}">
                        <a16:creationId xmlns:a16="http://schemas.microsoft.com/office/drawing/2014/main" id="{A081F8B5-4855-AD41-8946-CFB9780B4B21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89" name="Freeform 288">
                    <a:extLst>
                      <a:ext uri="{FF2B5EF4-FFF2-40B4-BE49-F238E27FC236}">
                        <a16:creationId xmlns:a16="http://schemas.microsoft.com/office/drawing/2014/main" id="{12524264-0777-0C42-AF6A-3CBF1F755F5A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0" name="Freeform 289">
                    <a:extLst>
                      <a:ext uri="{FF2B5EF4-FFF2-40B4-BE49-F238E27FC236}">
                        <a16:creationId xmlns:a16="http://schemas.microsoft.com/office/drawing/2014/main" id="{FF4F4DB1-DF2D-BD4D-8E20-DCBADE21EC30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76" name="Group 275">
                <a:extLst>
                  <a:ext uri="{FF2B5EF4-FFF2-40B4-BE49-F238E27FC236}">
                    <a16:creationId xmlns:a16="http://schemas.microsoft.com/office/drawing/2014/main" id="{B5FF489C-4A51-4246-9098-943E871C0053}"/>
                  </a:ext>
                </a:extLst>
              </p:cNvPr>
              <p:cNvGrpSpPr/>
              <p:nvPr/>
            </p:nvGrpSpPr>
            <p:grpSpPr>
              <a:xfrm>
                <a:off x="4703149" y="2589549"/>
                <a:ext cx="731126" cy="344556"/>
                <a:chOff x="7493876" y="2774731"/>
                <a:chExt cx="1481958" cy="894622"/>
              </a:xfrm>
            </p:grpSpPr>
            <p:sp>
              <p:nvSpPr>
                <p:cNvPr id="277" name="Freeform 276">
                  <a:extLst>
                    <a:ext uri="{FF2B5EF4-FFF2-40B4-BE49-F238E27FC236}">
                      <a16:creationId xmlns:a16="http://schemas.microsoft.com/office/drawing/2014/main" id="{DF781C98-CD40-6448-A759-51A33B9B7868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278" name="Oval 277">
                  <a:extLst>
                    <a:ext uri="{FF2B5EF4-FFF2-40B4-BE49-F238E27FC236}">
                      <a16:creationId xmlns:a16="http://schemas.microsoft.com/office/drawing/2014/main" id="{1ED403CB-BAEA-6B47-A295-E1B338E81081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279" name="Group 278">
                  <a:extLst>
                    <a:ext uri="{FF2B5EF4-FFF2-40B4-BE49-F238E27FC236}">
                      <a16:creationId xmlns:a16="http://schemas.microsoft.com/office/drawing/2014/main" id="{B654F614-FA15-3B4E-AF13-036BBC0D152E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280" name="Freeform 279">
                    <a:extLst>
                      <a:ext uri="{FF2B5EF4-FFF2-40B4-BE49-F238E27FC236}">
                        <a16:creationId xmlns:a16="http://schemas.microsoft.com/office/drawing/2014/main" id="{3010894A-4D62-8948-8AAC-9B942BF5F273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81" name="Freeform 280">
                    <a:extLst>
                      <a:ext uri="{FF2B5EF4-FFF2-40B4-BE49-F238E27FC236}">
                        <a16:creationId xmlns:a16="http://schemas.microsoft.com/office/drawing/2014/main" id="{27D3A458-EB4A-F945-B4E8-15003E8491A5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82" name="Freeform 281">
                    <a:extLst>
                      <a:ext uri="{FF2B5EF4-FFF2-40B4-BE49-F238E27FC236}">
                        <a16:creationId xmlns:a16="http://schemas.microsoft.com/office/drawing/2014/main" id="{CEF2E442-594C-4E44-B866-4A37719675A7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83" name="Freeform 282">
                    <a:extLst>
                      <a:ext uri="{FF2B5EF4-FFF2-40B4-BE49-F238E27FC236}">
                        <a16:creationId xmlns:a16="http://schemas.microsoft.com/office/drawing/2014/main" id="{4AEACB60-4D98-B143-9AD1-BDCACC684278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291" name="Group 290">
              <a:extLst>
                <a:ext uri="{FF2B5EF4-FFF2-40B4-BE49-F238E27FC236}">
                  <a16:creationId xmlns:a16="http://schemas.microsoft.com/office/drawing/2014/main" id="{6CD9FE67-1834-004F-B7B8-EC2ACE51FC02}"/>
                </a:ext>
              </a:extLst>
            </p:cNvPr>
            <p:cNvGrpSpPr/>
            <p:nvPr/>
          </p:nvGrpSpPr>
          <p:grpSpPr>
            <a:xfrm>
              <a:off x="7734300" y="1138202"/>
              <a:ext cx="1764058" cy="965200"/>
              <a:chOff x="3670217" y="2254595"/>
              <a:chExt cx="1764058" cy="965200"/>
            </a:xfrm>
          </p:grpSpPr>
          <p:sp>
            <p:nvSpPr>
              <p:cNvPr id="292" name="Text Box 92">
                <a:extLst>
                  <a:ext uri="{FF2B5EF4-FFF2-40B4-BE49-F238E27FC236}">
                    <a16:creationId xmlns:a16="http://schemas.microsoft.com/office/drawing/2014/main" id="{4E1422BC-3A6A-6B44-A701-1A4C4A646A4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58177" y="2254595"/>
                <a:ext cx="336550" cy="3667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E</a:t>
                </a:r>
              </a:p>
            </p:txBody>
          </p:sp>
          <p:sp>
            <p:nvSpPr>
              <p:cNvPr id="293" name="Text Box 108">
                <a:extLst>
                  <a:ext uri="{FF2B5EF4-FFF2-40B4-BE49-F238E27FC236}">
                    <a16:creationId xmlns:a16="http://schemas.microsoft.com/office/drawing/2014/main" id="{6FC6F4F3-504B-0A4C-99EE-AAE5D6AF031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88228" y="2259358"/>
                <a:ext cx="336550" cy="3667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F</a:t>
                </a:r>
              </a:p>
            </p:txBody>
          </p:sp>
          <p:sp>
            <p:nvSpPr>
              <p:cNvPr id="294" name="Line 141">
                <a:extLst>
                  <a:ext uri="{FF2B5EF4-FFF2-40B4-BE49-F238E27FC236}">
                    <a16:creationId xmlns:a16="http://schemas.microsoft.com/office/drawing/2014/main" id="{90DCDADB-6394-A84B-BA95-D8E0F9F2E5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399515" y="2772120"/>
                <a:ext cx="32385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5" name="Text Box 143">
                <a:extLst>
                  <a:ext uri="{FF2B5EF4-FFF2-40B4-BE49-F238E27FC236}">
                    <a16:creationId xmlns:a16="http://schemas.microsoft.com/office/drawing/2014/main" id="{18B62826-F267-0049-A412-8619C591057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37527" y="2881658"/>
                <a:ext cx="590550" cy="3365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IPv6</a:t>
                </a:r>
              </a:p>
            </p:txBody>
          </p:sp>
          <p:sp>
            <p:nvSpPr>
              <p:cNvPr id="296" name="Text Box 144">
                <a:extLst>
                  <a:ext uri="{FF2B5EF4-FFF2-40B4-BE49-F238E27FC236}">
                    <a16:creationId xmlns:a16="http://schemas.microsoft.com/office/drawing/2014/main" id="{DB366F83-3A13-0249-80B2-D1CABCF6E95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783690" y="2883245"/>
                <a:ext cx="590550" cy="3365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IPv6</a:t>
                </a:r>
              </a:p>
            </p:txBody>
          </p:sp>
          <p:grpSp>
            <p:nvGrpSpPr>
              <p:cNvPr id="297" name="Group 296">
                <a:extLst>
                  <a:ext uri="{FF2B5EF4-FFF2-40B4-BE49-F238E27FC236}">
                    <a16:creationId xmlns:a16="http://schemas.microsoft.com/office/drawing/2014/main" id="{811A1EE5-9CFA-BD4B-BC78-E2DEBF1097E9}"/>
                  </a:ext>
                </a:extLst>
              </p:cNvPr>
              <p:cNvGrpSpPr/>
              <p:nvPr/>
            </p:nvGrpSpPr>
            <p:grpSpPr>
              <a:xfrm>
                <a:off x="3670217" y="2586162"/>
                <a:ext cx="731126" cy="344556"/>
                <a:chOff x="7493876" y="2774731"/>
                <a:chExt cx="1481958" cy="894622"/>
              </a:xfrm>
            </p:grpSpPr>
            <p:sp>
              <p:nvSpPr>
                <p:cNvPr id="306" name="Freeform 305">
                  <a:extLst>
                    <a:ext uri="{FF2B5EF4-FFF2-40B4-BE49-F238E27FC236}">
                      <a16:creationId xmlns:a16="http://schemas.microsoft.com/office/drawing/2014/main" id="{3A74AED1-F0EA-0349-BE24-8AC41946D59A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307" name="Oval 306">
                  <a:extLst>
                    <a:ext uri="{FF2B5EF4-FFF2-40B4-BE49-F238E27FC236}">
                      <a16:creationId xmlns:a16="http://schemas.microsoft.com/office/drawing/2014/main" id="{EBB7616C-F33E-2141-AF35-E0C68F6DA62F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308" name="Group 307">
                  <a:extLst>
                    <a:ext uri="{FF2B5EF4-FFF2-40B4-BE49-F238E27FC236}">
                      <a16:creationId xmlns:a16="http://schemas.microsoft.com/office/drawing/2014/main" id="{885BD882-BC9B-DD4D-8DDC-9F2AB1102AB3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309" name="Freeform 308">
                    <a:extLst>
                      <a:ext uri="{FF2B5EF4-FFF2-40B4-BE49-F238E27FC236}">
                        <a16:creationId xmlns:a16="http://schemas.microsoft.com/office/drawing/2014/main" id="{B030882F-74FC-2847-B126-520EE1720666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10" name="Freeform 309">
                    <a:extLst>
                      <a:ext uri="{FF2B5EF4-FFF2-40B4-BE49-F238E27FC236}">
                        <a16:creationId xmlns:a16="http://schemas.microsoft.com/office/drawing/2014/main" id="{0E0B8D53-1472-DA4D-AE29-51DFB53F576B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11" name="Freeform 310">
                    <a:extLst>
                      <a:ext uri="{FF2B5EF4-FFF2-40B4-BE49-F238E27FC236}">
                        <a16:creationId xmlns:a16="http://schemas.microsoft.com/office/drawing/2014/main" id="{058C9471-DEE6-AE4F-8503-FD801436B8E5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12" name="Freeform 311">
                    <a:extLst>
                      <a:ext uri="{FF2B5EF4-FFF2-40B4-BE49-F238E27FC236}">
                        <a16:creationId xmlns:a16="http://schemas.microsoft.com/office/drawing/2014/main" id="{4F6D32E6-1749-DB4A-918E-98CCCD972510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98" name="Group 297">
                <a:extLst>
                  <a:ext uri="{FF2B5EF4-FFF2-40B4-BE49-F238E27FC236}">
                    <a16:creationId xmlns:a16="http://schemas.microsoft.com/office/drawing/2014/main" id="{1DD98ED7-111E-954C-9872-D507EE1D2233}"/>
                  </a:ext>
                </a:extLst>
              </p:cNvPr>
              <p:cNvGrpSpPr/>
              <p:nvPr/>
            </p:nvGrpSpPr>
            <p:grpSpPr>
              <a:xfrm>
                <a:off x="4703149" y="2589549"/>
                <a:ext cx="731126" cy="344556"/>
                <a:chOff x="7493876" y="2774731"/>
                <a:chExt cx="1481958" cy="894622"/>
              </a:xfrm>
            </p:grpSpPr>
            <p:sp>
              <p:nvSpPr>
                <p:cNvPr id="299" name="Freeform 298">
                  <a:extLst>
                    <a:ext uri="{FF2B5EF4-FFF2-40B4-BE49-F238E27FC236}">
                      <a16:creationId xmlns:a16="http://schemas.microsoft.com/office/drawing/2014/main" id="{CE90818F-F7C9-8A4F-8C28-757575ABCAB7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300" name="Oval 299">
                  <a:extLst>
                    <a:ext uri="{FF2B5EF4-FFF2-40B4-BE49-F238E27FC236}">
                      <a16:creationId xmlns:a16="http://schemas.microsoft.com/office/drawing/2014/main" id="{CEC89AC2-BDFD-AC4F-A951-DA4DB8992147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301" name="Group 300">
                  <a:extLst>
                    <a:ext uri="{FF2B5EF4-FFF2-40B4-BE49-F238E27FC236}">
                      <a16:creationId xmlns:a16="http://schemas.microsoft.com/office/drawing/2014/main" id="{695885FE-D0A9-7145-8BD4-0AB640821495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302" name="Freeform 301">
                    <a:extLst>
                      <a:ext uri="{FF2B5EF4-FFF2-40B4-BE49-F238E27FC236}">
                        <a16:creationId xmlns:a16="http://schemas.microsoft.com/office/drawing/2014/main" id="{C9F1E916-77E1-464F-9DA9-93947467D4A5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3" name="Freeform 302">
                    <a:extLst>
                      <a:ext uri="{FF2B5EF4-FFF2-40B4-BE49-F238E27FC236}">
                        <a16:creationId xmlns:a16="http://schemas.microsoft.com/office/drawing/2014/main" id="{D22EEE39-5B44-8441-8AA6-2DC425C85D55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4" name="Freeform 303">
                    <a:extLst>
                      <a:ext uri="{FF2B5EF4-FFF2-40B4-BE49-F238E27FC236}">
                        <a16:creationId xmlns:a16="http://schemas.microsoft.com/office/drawing/2014/main" id="{9DADD220-43C9-0848-95D9-0ED14661FF9E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5" name="Freeform 304">
                    <a:extLst>
                      <a:ext uri="{FF2B5EF4-FFF2-40B4-BE49-F238E27FC236}">
                        <a16:creationId xmlns:a16="http://schemas.microsoft.com/office/drawing/2014/main" id="{FF7D8FD7-6529-FE42-B132-6122472F4753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BFD91D7-0B04-D846-BFE6-3B2EB08046BF}"/>
              </a:ext>
            </a:extLst>
          </p:cNvPr>
          <p:cNvGrpSpPr/>
          <p:nvPr/>
        </p:nvGrpSpPr>
        <p:grpSpPr>
          <a:xfrm>
            <a:off x="3244703" y="3195320"/>
            <a:ext cx="1748069" cy="467910"/>
            <a:chOff x="3229463" y="3119120"/>
            <a:chExt cx="1748069" cy="467910"/>
          </a:xfrm>
        </p:grpSpPr>
        <p:sp>
          <p:nvSpPr>
            <p:cNvPr id="260" name="Line 57">
              <a:extLst>
                <a:ext uri="{FF2B5EF4-FFF2-40B4-BE49-F238E27FC236}">
                  <a16:creationId xmlns:a16="http://schemas.microsoft.com/office/drawing/2014/main" id="{444FAB3B-BC2A-474E-B52E-60DB95D89EE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23360" y="3119120"/>
              <a:ext cx="954172" cy="187960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1" name="Text Box 18">
              <a:extLst>
                <a:ext uri="{FF2B5EF4-FFF2-40B4-BE49-F238E27FC236}">
                  <a16:creationId xmlns:a16="http://schemas.microsoft.com/office/drawing/2014/main" id="{765FA291-F9CB-864C-A7BD-493491891E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29463" y="3311570"/>
              <a:ext cx="1516761" cy="2754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Link-layer frame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2D044-A80D-BF48-BFF6-B13D3278C64F}"/>
              </a:ext>
            </a:extLst>
          </p:cNvPr>
          <p:cNvGrpSpPr/>
          <p:nvPr/>
        </p:nvGrpSpPr>
        <p:grpSpPr>
          <a:xfrm>
            <a:off x="4809173" y="2446973"/>
            <a:ext cx="4886325" cy="951547"/>
            <a:chOff x="4672013" y="2614613"/>
            <a:chExt cx="4886325" cy="1157209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8B018EE-E224-B940-B878-E69EDA1EA956}"/>
                </a:ext>
              </a:extLst>
            </p:cNvPr>
            <p:cNvGrpSpPr/>
            <p:nvPr/>
          </p:nvGrpSpPr>
          <p:grpSpPr>
            <a:xfrm>
              <a:off x="4674002" y="3295572"/>
              <a:ext cx="4854575" cy="476250"/>
              <a:chOff x="1427882" y="4286172"/>
              <a:chExt cx="4854575" cy="476250"/>
            </a:xfrm>
          </p:grpSpPr>
          <p:sp>
            <p:nvSpPr>
              <p:cNvPr id="363" name="Rectangle 26">
                <a:extLst>
                  <a:ext uri="{FF2B5EF4-FFF2-40B4-BE49-F238E27FC236}">
                    <a16:creationId xmlns:a16="http://schemas.microsoft.com/office/drawing/2014/main" id="{6BFDBC4B-8987-6D40-B37D-40C15D4A02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7882" y="4289347"/>
                <a:ext cx="4854575" cy="468313"/>
              </a:xfrm>
              <a:prstGeom prst="rect">
                <a:avLst/>
              </a:prstGeom>
              <a:gradFill rotWithShape="1">
                <a:gsLst>
                  <a:gs pos="0">
                    <a:srgbClr val="CC0000">
                      <a:alpha val="40999"/>
                    </a:srgbClr>
                  </a:gs>
                  <a:gs pos="100000">
                    <a:srgbClr val="CC0000">
                      <a:alpha val="37999"/>
                    </a:srgbClr>
                  </a:gs>
                </a:gsLst>
                <a:lin ang="5400000" scaled="1"/>
              </a:gradFill>
              <a:ln w="9525">
                <a:solidFill>
                  <a:srgbClr val="CC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64" name="Line 27">
                <a:extLst>
                  <a:ext uri="{FF2B5EF4-FFF2-40B4-BE49-F238E27FC236}">
                    <a16:creationId xmlns:a16="http://schemas.microsoft.com/office/drawing/2014/main" id="{41F3CE6F-3D8F-6541-A266-4991BCC28A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91545" y="4287759"/>
                <a:ext cx="0" cy="468313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65" name="Line 28">
                <a:extLst>
                  <a:ext uri="{FF2B5EF4-FFF2-40B4-BE49-F238E27FC236}">
                    <a16:creationId xmlns:a16="http://schemas.microsoft.com/office/drawing/2014/main" id="{6FA825CB-5465-7D40-B46B-B6CEDF1233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3707" y="4286172"/>
                <a:ext cx="0" cy="468313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66" name="Line 29">
                <a:extLst>
                  <a:ext uri="{FF2B5EF4-FFF2-40B4-BE49-F238E27FC236}">
                    <a16:creationId xmlns:a16="http://schemas.microsoft.com/office/drawing/2014/main" id="{5DC15200-24FA-DB49-BEA1-C166763FD8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867620" y="4294109"/>
                <a:ext cx="0" cy="468313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642ADB5E-2087-8042-9E8E-E6E371A900BA}"/>
                  </a:ext>
                </a:extLst>
              </p:cNvPr>
              <p:cNvGrpSpPr/>
              <p:nvPr/>
            </p:nvGrpSpPr>
            <p:grpSpPr>
              <a:xfrm>
                <a:off x="2865478" y="4319509"/>
                <a:ext cx="3402012" cy="414337"/>
                <a:chOff x="8090620" y="3748009"/>
                <a:chExt cx="3402012" cy="414337"/>
              </a:xfrm>
            </p:grpSpPr>
            <p:sp>
              <p:nvSpPr>
                <p:cNvPr id="357" name="Line 65">
                  <a:extLst>
                    <a:ext uri="{FF2B5EF4-FFF2-40B4-BE49-F238E27FC236}">
                      <a16:creationId xmlns:a16="http://schemas.microsoft.com/office/drawing/2014/main" id="{BD890452-F6E7-4448-B613-CFB0A5846EB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743763" y="4053716"/>
                  <a:ext cx="857250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0" name="Rectangle 5">
                  <a:extLst>
                    <a:ext uri="{FF2B5EF4-FFF2-40B4-BE49-F238E27FC236}">
                      <a16:creationId xmlns:a16="http://schemas.microsoft.com/office/drawing/2014/main" id="{5EF7AC7D-7AE1-C241-9F61-F18D9E6049C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090620" y="3751184"/>
                  <a:ext cx="3402012" cy="401638"/>
                </a:xfrm>
                <a:prstGeom prst="rect">
                  <a:avLst/>
                </a:prstGeom>
                <a:solidFill>
                  <a:srgbClr val="66CCF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81" name="Line 8">
                  <a:extLst>
                    <a:ext uri="{FF2B5EF4-FFF2-40B4-BE49-F238E27FC236}">
                      <a16:creationId xmlns:a16="http://schemas.microsoft.com/office/drawing/2014/main" id="{618C687D-95D3-1A4E-B0FA-FBAF474EB45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174757" y="3751184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2" name="Line 9">
                  <a:extLst>
                    <a:ext uri="{FF2B5EF4-FFF2-40B4-BE49-F238E27FC236}">
                      <a16:creationId xmlns:a16="http://schemas.microsoft.com/office/drawing/2014/main" id="{AC79F5F7-9AC4-9640-BA5C-522DDD5C0A1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133482" y="3749596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3" name="Line 10">
                  <a:extLst>
                    <a:ext uri="{FF2B5EF4-FFF2-40B4-BE49-F238E27FC236}">
                      <a16:creationId xmlns:a16="http://schemas.microsoft.com/office/drawing/2014/main" id="{65704044-79FE-A64A-9FF3-9C238BBA6EB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250957" y="3751184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4" name="Line 11">
                  <a:extLst>
                    <a:ext uri="{FF2B5EF4-FFF2-40B4-BE49-F238E27FC236}">
                      <a16:creationId xmlns:a16="http://schemas.microsoft.com/office/drawing/2014/main" id="{DEF1C2BA-CE66-FF4D-9460-A93DC4051AD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292232" y="3748009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5" name="Line 12">
                  <a:extLst>
                    <a:ext uri="{FF2B5EF4-FFF2-40B4-BE49-F238E27FC236}">
                      <a16:creationId xmlns:a16="http://schemas.microsoft.com/office/drawing/2014/main" id="{D8887A1E-28D5-0A4F-92E6-4ECCFDBB64B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346207" y="3748009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6" name="Line 13">
                  <a:extLst>
                    <a:ext uri="{FF2B5EF4-FFF2-40B4-BE49-F238E27FC236}">
                      <a16:creationId xmlns:a16="http://schemas.microsoft.com/office/drawing/2014/main" id="{95560225-2265-4D42-A60A-F3E5B304489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412882" y="3748009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7" name="Line 14">
                  <a:extLst>
                    <a:ext uri="{FF2B5EF4-FFF2-40B4-BE49-F238E27FC236}">
                      <a16:creationId xmlns:a16="http://schemas.microsoft.com/office/drawing/2014/main" id="{B139DC60-F2B1-EB4B-9B25-F3D05712A88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724032" y="3759121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8" name="Line 15">
                  <a:extLst>
                    <a:ext uri="{FF2B5EF4-FFF2-40B4-BE49-F238E27FC236}">
                      <a16:creationId xmlns:a16="http://schemas.microsoft.com/office/drawing/2014/main" id="{D3E0CBF2-6911-6140-9A17-888FFCCF090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9098682" y="3759121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98" name="Rectangle 5">
                <a:extLst>
                  <a:ext uri="{FF2B5EF4-FFF2-40B4-BE49-F238E27FC236}">
                    <a16:creationId xmlns:a16="http://schemas.microsoft.com/office/drawing/2014/main" id="{2B3FAF22-1D43-DB4D-8D8C-2A571BF20F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01848" y="4384275"/>
                <a:ext cx="3244616" cy="285690"/>
              </a:xfrm>
              <a:prstGeom prst="rect">
                <a:avLst/>
              </a:prstGeom>
              <a:solidFill>
                <a:srgbClr val="66CCFF"/>
              </a:solidFill>
              <a:ln w="12700">
                <a:noFill/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6" name="Text Box 64">
                <a:extLst>
                  <a:ext uri="{FF2B5EF4-FFF2-40B4-BE49-F238E27FC236}">
                    <a16:creationId xmlns:a16="http://schemas.microsoft.com/office/drawing/2014/main" id="{E06A4353-7E86-5847-8F31-E80191A371F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133520" y="4301715"/>
                <a:ext cx="1670050" cy="3667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IPv6 datagram</a:t>
                </a:r>
              </a:p>
            </p:txBody>
          </p:sp>
        </p:grp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67D3DA8C-D325-4046-9687-29D212044012}"/>
                </a:ext>
              </a:extLst>
            </p:cNvPr>
            <p:cNvSpPr/>
            <p:nvPr/>
          </p:nvSpPr>
          <p:spPr>
            <a:xfrm>
              <a:off x="4672013" y="2614613"/>
              <a:ext cx="4886325" cy="685800"/>
            </a:xfrm>
            <a:custGeom>
              <a:avLst/>
              <a:gdLst>
                <a:gd name="connsiteX0" fmla="*/ 0 w 4886325"/>
                <a:gd name="connsiteY0" fmla="*/ 685800 h 685800"/>
                <a:gd name="connsiteX1" fmla="*/ 2171700 w 4886325"/>
                <a:gd name="connsiteY1" fmla="*/ 0 h 685800"/>
                <a:gd name="connsiteX2" fmla="*/ 2443162 w 4886325"/>
                <a:gd name="connsiteY2" fmla="*/ 157162 h 685800"/>
                <a:gd name="connsiteX3" fmla="*/ 2493168 w 4886325"/>
                <a:gd name="connsiteY3" fmla="*/ 150018 h 685800"/>
                <a:gd name="connsiteX4" fmla="*/ 4886325 w 4886325"/>
                <a:gd name="connsiteY4" fmla="*/ 685800 h 685800"/>
                <a:gd name="connsiteX5" fmla="*/ 0 w 4886325"/>
                <a:gd name="connsiteY5" fmla="*/ 68580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6325" h="685800">
                  <a:moveTo>
                    <a:pt x="0" y="685800"/>
                  </a:moveTo>
                  <a:lnTo>
                    <a:pt x="2171700" y="0"/>
                  </a:lnTo>
                  <a:lnTo>
                    <a:pt x="2443162" y="157162"/>
                  </a:lnTo>
                  <a:lnTo>
                    <a:pt x="2493168" y="150018"/>
                  </a:lnTo>
                  <a:lnTo>
                    <a:pt x="4886325" y="685800"/>
                  </a:lnTo>
                  <a:lnTo>
                    <a:pt x="0" y="6858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E5998F-A621-DC4D-AA10-4A3065CB51C8}"/>
              </a:ext>
            </a:extLst>
          </p:cNvPr>
          <p:cNvGrpSpPr/>
          <p:nvPr/>
        </p:nvGrpSpPr>
        <p:grpSpPr>
          <a:xfrm>
            <a:off x="6964680" y="2244777"/>
            <a:ext cx="838200" cy="376503"/>
            <a:chOff x="6827520" y="2412417"/>
            <a:chExt cx="838200" cy="376503"/>
          </a:xfrm>
        </p:grpSpPr>
        <p:sp>
          <p:nvSpPr>
            <p:cNvPr id="4" name="Right Arrow 3">
              <a:extLst>
                <a:ext uri="{FF2B5EF4-FFF2-40B4-BE49-F238E27FC236}">
                  <a16:creationId xmlns:a16="http://schemas.microsoft.com/office/drawing/2014/main" id="{F775AAA1-C68A-6E48-B93F-2EC82451679E}"/>
                </a:ext>
              </a:extLst>
            </p:cNvPr>
            <p:cNvSpPr/>
            <p:nvPr/>
          </p:nvSpPr>
          <p:spPr>
            <a:xfrm>
              <a:off x="7178040" y="2468880"/>
              <a:ext cx="487680" cy="304800"/>
            </a:xfrm>
            <a:prstGeom prst="rightArrow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CC000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13" name="Group 61">
              <a:extLst>
                <a:ext uri="{FF2B5EF4-FFF2-40B4-BE49-F238E27FC236}">
                  <a16:creationId xmlns:a16="http://schemas.microsoft.com/office/drawing/2014/main" id="{DA8A7729-4179-2747-BD0E-4CE16794F2C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27520" y="2412417"/>
              <a:ext cx="335280" cy="376503"/>
              <a:chOff x="335231" y="4405745"/>
              <a:chExt cx="1252537" cy="2138362"/>
            </a:xfrm>
          </p:grpSpPr>
          <p:sp>
            <p:nvSpPr>
              <p:cNvPr id="415" name="Freeform 414">
                <a:extLst>
                  <a:ext uri="{FF2B5EF4-FFF2-40B4-BE49-F238E27FC236}">
                    <a16:creationId xmlns:a16="http://schemas.microsoft.com/office/drawing/2014/main" id="{00613895-5F49-B341-AE32-45F01EC3F402}"/>
                  </a:ext>
                </a:extLst>
              </p:cNvPr>
              <p:cNvSpPr/>
              <p:nvPr/>
            </p:nvSpPr>
            <p:spPr>
              <a:xfrm>
                <a:off x="335231" y="4406992"/>
                <a:ext cx="965619" cy="2136350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6787" h="2138362">
                    <a:moveTo>
                      <a:pt x="0" y="0"/>
                    </a:moveTo>
                    <a:lnTo>
                      <a:pt x="0" y="1190625"/>
                    </a:lnTo>
                    <a:lnTo>
                      <a:pt x="966787" y="2138362"/>
                    </a:lnTo>
                    <a:cubicBezTo>
                      <a:pt x="965200" y="1673225"/>
                      <a:pt x="963612" y="1208087"/>
                      <a:pt x="962025" y="74295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000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800" kern="0" dirty="0">
                  <a:solidFill>
                    <a:sysClr val="window" lastClr="FFFFFF"/>
                  </a:solidFill>
                  <a:latin typeface="Calibri"/>
                  <a:ea typeface="+mn-ea"/>
                </a:endParaRPr>
              </a:p>
            </p:txBody>
          </p:sp>
          <p:sp>
            <p:nvSpPr>
              <p:cNvPr id="416" name="Freeform 415">
                <a:extLst>
                  <a:ext uri="{FF2B5EF4-FFF2-40B4-BE49-F238E27FC236}">
                    <a16:creationId xmlns:a16="http://schemas.microsoft.com/office/drawing/2014/main" id="{43B7ABE8-5D31-7143-AA6A-3AB733CE2DC6}"/>
                  </a:ext>
                </a:extLst>
              </p:cNvPr>
              <p:cNvSpPr/>
              <p:nvPr/>
            </p:nvSpPr>
            <p:spPr>
              <a:xfrm>
                <a:off x="351325" y="4411451"/>
                <a:ext cx="1235186" cy="771586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  <a:gd name="connsiteX0" fmla="*/ 928688 w 1895475"/>
                  <a:gd name="connsiteY0" fmla="*/ 0 h 2138362"/>
                  <a:gd name="connsiteX1" fmla="*/ 0 w 1895475"/>
                  <a:gd name="connsiteY1" fmla="*/ 461963 h 2138362"/>
                  <a:gd name="connsiteX2" fmla="*/ 1895475 w 1895475"/>
                  <a:gd name="connsiteY2" fmla="*/ 2138362 h 2138362"/>
                  <a:gd name="connsiteX3" fmla="*/ 1890713 w 1895475"/>
                  <a:gd name="connsiteY3" fmla="*/ 742950 h 2138362"/>
                  <a:gd name="connsiteX4" fmla="*/ 928688 w 1895475"/>
                  <a:gd name="connsiteY4" fmla="*/ 0 h 213836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890713 w 1895475"/>
                  <a:gd name="connsiteY3" fmla="*/ 342900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238250"/>
                  <a:gd name="connsiteY0" fmla="*/ 0 h 862012"/>
                  <a:gd name="connsiteX1" fmla="*/ 0 w 1238250"/>
                  <a:gd name="connsiteY1" fmla="*/ 61913 h 862012"/>
                  <a:gd name="connsiteX2" fmla="*/ 947738 w 1238250"/>
                  <a:gd name="connsiteY2" fmla="*/ 862012 h 862012"/>
                  <a:gd name="connsiteX3" fmla="*/ 1238250 w 1238250"/>
                  <a:gd name="connsiteY3" fmla="*/ 814388 h 862012"/>
                  <a:gd name="connsiteX4" fmla="*/ 247650 w 1238250"/>
                  <a:gd name="connsiteY4" fmla="*/ 0 h 8620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8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6"/>
                  <a:gd name="connsiteX1" fmla="*/ 0 w 1238250"/>
                  <a:gd name="connsiteY1" fmla="*/ 4763 h 773376"/>
                  <a:gd name="connsiteX2" fmla="*/ 952500 w 1238250"/>
                  <a:gd name="connsiteY2" fmla="*/ 766762 h 773376"/>
                  <a:gd name="connsiteX3" fmla="*/ 1238250 w 1238250"/>
                  <a:gd name="connsiteY3" fmla="*/ 771525 h 773376"/>
                  <a:gd name="connsiteX4" fmla="*/ 233363 w 1238250"/>
                  <a:gd name="connsiteY4" fmla="*/ 0 h 773376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6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5"/>
                  <a:gd name="connsiteX1" fmla="*/ 0 w 1238250"/>
                  <a:gd name="connsiteY1" fmla="*/ 4763 h 773375"/>
                  <a:gd name="connsiteX2" fmla="*/ 952500 w 1238250"/>
                  <a:gd name="connsiteY2" fmla="*/ 766762 h 773375"/>
                  <a:gd name="connsiteX3" fmla="*/ 1238250 w 1238250"/>
                  <a:gd name="connsiteY3" fmla="*/ 771523 h 773375"/>
                  <a:gd name="connsiteX4" fmla="*/ 233363 w 1238250"/>
                  <a:gd name="connsiteY4" fmla="*/ 0 h 773375"/>
                  <a:gd name="connsiteX0" fmla="*/ 233363 w 1238250"/>
                  <a:gd name="connsiteY0" fmla="*/ 0 h 771523"/>
                  <a:gd name="connsiteX1" fmla="*/ 0 w 1238250"/>
                  <a:gd name="connsiteY1" fmla="*/ 4763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71523"/>
                  <a:gd name="connsiteX1" fmla="*/ 0 w 1238250"/>
                  <a:gd name="connsiteY1" fmla="*/ 23466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57496"/>
                  <a:gd name="connsiteX1" fmla="*/ 0 w 1238250"/>
                  <a:gd name="connsiteY1" fmla="*/ 9439 h 757496"/>
                  <a:gd name="connsiteX2" fmla="*/ 952500 w 1238250"/>
                  <a:gd name="connsiteY2" fmla="*/ 752735 h 757496"/>
                  <a:gd name="connsiteX3" fmla="*/ 1238250 w 1238250"/>
                  <a:gd name="connsiteY3" fmla="*/ 757496 h 757496"/>
                  <a:gd name="connsiteX4" fmla="*/ 233363 w 1238250"/>
                  <a:gd name="connsiteY4" fmla="*/ 0 h 757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0" h="757496">
                    <a:moveTo>
                      <a:pt x="233363" y="0"/>
                    </a:moveTo>
                    <a:lnTo>
                      <a:pt x="0" y="9439"/>
                    </a:lnTo>
                    <a:lnTo>
                      <a:pt x="952500" y="752735"/>
                    </a:lnTo>
                    <a:cubicBezTo>
                      <a:pt x="1060450" y="744798"/>
                      <a:pt x="1035049" y="751145"/>
                      <a:pt x="1238250" y="757496"/>
                    </a:cubicBezTo>
                    <a:lnTo>
                      <a:pt x="233363" y="0"/>
                    </a:lnTo>
                    <a:close/>
                  </a:path>
                </a:pathLst>
              </a:custGeom>
              <a:solidFill>
                <a:srgbClr val="E23934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800" kern="0" dirty="0">
                  <a:solidFill>
                    <a:sysClr val="window" lastClr="FFFFFF"/>
                  </a:solidFill>
                  <a:latin typeface="Calibri"/>
                  <a:ea typeface="+mn-ea"/>
                </a:endParaRPr>
              </a:p>
            </p:txBody>
          </p:sp>
          <p:sp>
            <p:nvSpPr>
              <p:cNvPr id="417" name="Rectangle 65">
                <a:extLst>
                  <a:ext uri="{FF2B5EF4-FFF2-40B4-BE49-F238E27FC236}">
                    <a16:creationId xmlns:a16="http://schemas.microsoft.com/office/drawing/2014/main" id="{68F192F6-ED5A-CE43-91EA-B245844A91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825" y="5178575"/>
                <a:ext cx="289686" cy="1351389"/>
              </a:xfrm>
              <a:prstGeom prst="rect">
                <a:avLst/>
              </a:prstGeom>
              <a:solidFill>
                <a:srgbClr val="EBAD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 eaLnBrk="1" hangingPunct="1"/>
                <a:endParaRPr lang="en-US" altLang="en-US" sz="1800" dirty="0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</p:grp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24DFD8D-7E45-C14A-98B8-9FDCF13CB43E}"/>
              </a:ext>
            </a:extLst>
          </p:cNvPr>
          <p:cNvSpPr txBox="1"/>
          <p:nvPr/>
        </p:nvSpPr>
        <p:spPr>
          <a:xfrm>
            <a:off x="4831080" y="3383280"/>
            <a:ext cx="4879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usual: datagram as payload in link-layer frame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955EFF3-F060-3445-9081-547BFBAF19BD}"/>
              </a:ext>
            </a:extLst>
          </p:cNvPr>
          <p:cNvGrpSpPr/>
          <p:nvPr/>
        </p:nvGrpSpPr>
        <p:grpSpPr>
          <a:xfrm>
            <a:off x="4282206" y="4270968"/>
            <a:ext cx="5834767" cy="1635995"/>
            <a:chOff x="4282206" y="4270968"/>
            <a:chExt cx="5834767" cy="1635995"/>
          </a:xfrm>
        </p:grpSpPr>
        <p:grpSp>
          <p:nvGrpSpPr>
            <p:cNvPr id="496" name="Group 495">
              <a:extLst>
                <a:ext uri="{FF2B5EF4-FFF2-40B4-BE49-F238E27FC236}">
                  <a16:creationId xmlns:a16="http://schemas.microsoft.com/office/drawing/2014/main" id="{84987C4E-F0D3-1E4E-9333-AA4663F4A8D6}"/>
                </a:ext>
              </a:extLst>
            </p:cNvPr>
            <p:cNvGrpSpPr/>
            <p:nvPr/>
          </p:nvGrpSpPr>
          <p:grpSpPr>
            <a:xfrm>
              <a:off x="5980176" y="4270968"/>
              <a:ext cx="2432304" cy="1345360"/>
              <a:chOff x="5705856" y="2228808"/>
              <a:chExt cx="2432304" cy="1345360"/>
            </a:xfrm>
          </p:grpSpPr>
          <p:sp>
            <p:nvSpPr>
              <p:cNvPr id="497" name="Freeform 417">
                <a:extLst>
                  <a:ext uri="{FF2B5EF4-FFF2-40B4-BE49-F238E27FC236}">
                    <a16:creationId xmlns:a16="http://schemas.microsoft.com/office/drawing/2014/main" id="{87F82499-92C4-7044-81C6-8C0BE2857D86}"/>
                  </a:ext>
                </a:extLst>
              </p:cNvPr>
              <p:cNvSpPr>
                <a:spLocks/>
              </p:cNvSpPr>
              <p:nvPr/>
            </p:nvSpPr>
            <p:spPr bwMode="auto">
              <a:xfrm rot="659626">
                <a:off x="5879224" y="2228808"/>
                <a:ext cx="2125934" cy="1345360"/>
              </a:xfrm>
              <a:custGeom>
                <a:avLst/>
                <a:gdLst>
                  <a:gd name="T0" fmla="*/ 2147483646 w 1036"/>
                  <a:gd name="T1" fmla="*/ 2147483646 h 675"/>
                  <a:gd name="T2" fmla="*/ 2147483646 w 1036"/>
                  <a:gd name="T3" fmla="*/ 2147483646 h 675"/>
                  <a:gd name="T4" fmla="*/ 2147483646 w 1036"/>
                  <a:gd name="T5" fmla="*/ 2147483646 h 675"/>
                  <a:gd name="T6" fmla="*/ 2147483646 w 1036"/>
                  <a:gd name="T7" fmla="*/ 2147483646 h 675"/>
                  <a:gd name="T8" fmla="*/ 2147483646 w 1036"/>
                  <a:gd name="T9" fmla="*/ 2147483646 h 675"/>
                  <a:gd name="T10" fmla="*/ 2147483646 w 1036"/>
                  <a:gd name="T11" fmla="*/ 2147483646 h 675"/>
                  <a:gd name="T12" fmla="*/ 2147483646 w 1036"/>
                  <a:gd name="T13" fmla="*/ 2147483646 h 675"/>
                  <a:gd name="T14" fmla="*/ 2147483646 w 1036"/>
                  <a:gd name="T15" fmla="*/ 2147483646 h 675"/>
                  <a:gd name="T16" fmla="*/ 2147483646 w 1036"/>
                  <a:gd name="T17" fmla="*/ 2147483646 h 675"/>
                  <a:gd name="T18" fmla="*/ 2147483646 w 1036"/>
                  <a:gd name="T19" fmla="*/ 2147483646 h 675"/>
                  <a:gd name="T20" fmla="*/ 2147483646 w 1036"/>
                  <a:gd name="T21" fmla="*/ 2147483646 h 675"/>
                  <a:gd name="T22" fmla="*/ 2147483646 w 1036"/>
                  <a:gd name="T23" fmla="*/ 2147483646 h 675"/>
                  <a:gd name="T24" fmla="*/ 2147483646 w 1036"/>
                  <a:gd name="T25" fmla="*/ 2147483646 h 675"/>
                  <a:gd name="T26" fmla="*/ 2147483646 w 1036"/>
                  <a:gd name="T27" fmla="*/ 2147483646 h 675"/>
                  <a:gd name="T28" fmla="*/ 2147483646 w 1036"/>
                  <a:gd name="T29" fmla="*/ 2147483646 h 675"/>
                  <a:gd name="T30" fmla="*/ 2147483646 w 1036"/>
                  <a:gd name="T31" fmla="*/ 2147483646 h 675"/>
                  <a:gd name="T32" fmla="*/ 2147483646 w 1036"/>
                  <a:gd name="T33" fmla="*/ 2147483646 h 675"/>
                  <a:gd name="T34" fmla="*/ 2147483646 w 1036"/>
                  <a:gd name="T35" fmla="*/ 2147483646 h 675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036"/>
                  <a:gd name="T55" fmla="*/ 0 h 675"/>
                  <a:gd name="T56" fmla="*/ 1036 w 1036"/>
                  <a:gd name="T57" fmla="*/ 675 h 675"/>
                  <a:gd name="connsiteX0" fmla="*/ 6208 w 10764"/>
                  <a:gd name="connsiteY0" fmla="*/ 124 h 9874"/>
                  <a:gd name="connsiteX1" fmla="*/ 3717 w 10764"/>
                  <a:gd name="connsiteY1" fmla="*/ 746 h 9874"/>
                  <a:gd name="connsiteX2" fmla="*/ 1941 w 10764"/>
                  <a:gd name="connsiteY2" fmla="*/ 1872 h 9874"/>
                  <a:gd name="connsiteX3" fmla="*/ 1420 w 10764"/>
                  <a:gd name="connsiteY3" fmla="*/ 3354 h 9874"/>
                  <a:gd name="connsiteX4" fmla="*/ 165 w 10764"/>
                  <a:gd name="connsiteY4" fmla="*/ 4361 h 9874"/>
                  <a:gd name="connsiteX5" fmla="*/ 127 w 10764"/>
                  <a:gd name="connsiteY5" fmla="*/ 6761 h 9874"/>
                  <a:gd name="connsiteX6" fmla="*/ 1227 w 10764"/>
                  <a:gd name="connsiteY6" fmla="*/ 7205 h 9874"/>
                  <a:gd name="connsiteX7" fmla="*/ 4374 w 10764"/>
                  <a:gd name="connsiteY7" fmla="*/ 7205 h 9874"/>
                  <a:gd name="connsiteX8" fmla="*/ 5725 w 10764"/>
                  <a:gd name="connsiteY8" fmla="*/ 8183 h 9874"/>
                  <a:gd name="connsiteX9" fmla="*/ 7212 w 10764"/>
                  <a:gd name="connsiteY9" fmla="*/ 9694 h 9874"/>
                  <a:gd name="connsiteX10" fmla="*/ 8351 w 10764"/>
                  <a:gd name="connsiteY10" fmla="*/ 9754 h 9874"/>
                  <a:gd name="connsiteX11" fmla="*/ 9142 w 10764"/>
                  <a:gd name="connsiteY11" fmla="*/ 8894 h 9874"/>
                  <a:gd name="connsiteX12" fmla="*/ 9528 w 10764"/>
                  <a:gd name="connsiteY12" fmla="*/ 6554 h 9874"/>
                  <a:gd name="connsiteX13" fmla="*/ 10762 w 10764"/>
                  <a:gd name="connsiteY13" fmla="*/ 4612 h 9874"/>
                  <a:gd name="connsiteX14" fmla="*/ 9818 w 10764"/>
                  <a:gd name="connsiteY14" fmla="*/ 1546 h 9874"/>
                  <a:gd name="connsiteX15" fmla="*/ 8968 w 10764"/>
                  <a:gd name="connsiteY15" fmla="*/ 213 h 9874"/>
                  <a:gd name="connsiteX16" fmla="*/ 7443 w 10764"/>
                  <a:gd name="connsiteY16" fmla="*/ 5 h 9874"/>
                  <a:gd name="connsiteX17" fmla="*/ 6208 w 10764"/>
                  <a:gd name="connsiteY17" fmla="*/ 124 h 9874"/>
                  <a:gd name="connsiteX0" fmla="*/ 5767 w 10000"/>
                  <a:gd name="connsiteY0" fmla="*/ 126 h 12428"/>
                  <a:gd name="connsiteX1" fmla="*/ 3453 w 10000"/>
                  <a:gd name="connsiteY1" fmla="*/ 756 h 12428"/>
                  <a:gd name="connsiteX2" fmla="*/ 1803 w 10000"/>
                  <a:gd name="connsiteY2" fmla="*/ 1896 h 12428"/>
                  <a:gd name="connsiteX3" fmla="*/ 1319 w 10000"/>
                  <a:gd name="connsiteY3" fmla="*/ 3397 h 12428"/>
                  <a:gd name="connsiteX4" fmla="*/ 153 w 10000"/>
                  <a:gd name="connsiteY4" fmla="*/ 4417 h 12428"/>
                  <a:gd name="connsiteX5" fmla="*/ 118 w 10000"/>
                  <a:gd name="connsiteY5" fmla="*/ 6847 h 12428"/>
                  <a:gd name="connsiteX6" fmla="*/ 1140 w 10000"/>
                  <a:gd name="connsiteY6" fmla="*/ 7297 h 12428"/>
                  <a:gd name="connsiteX7" fmla="*/ 4064 w 10000"/>
                  <a:gd name="connsiteY7" fmla="*/ 7297 h 12428"/>
                  <a:gd name="connsiteX8" fmla="*/ 4730 w 10000"/>
                  <a:gd name="connsiteY8" fmla="*/ 12382 h 12428"/>
                  <a:gd name="connsiteX9" fmla="*/ 6700 w 10000"/>
                  <a:gd name="connsiteY9" fmla="*/ 9818 h 12428"/>
                  <a:gd name="connsiteX10" fmla="*/ 7758 w 10000"/>
                  <a:gd name="connsiteY10" fmla="*/ 9878 h 12428"/>
                  <a:gd name="connsiteX11" fmla="*/ 8493 w 10000"/>
                  <a:gd name="connsiteY11" fmla="*/ 9007 h 12428"/>
                  <a:gd name="connsiteX12" fmla="*/ 8852 w 10000"/>
                  <a:gd name="connsiteY12" fmla="*/ 6638 h 12428"/>
                  <a:gd name="connsiteX13" fmla="*/ 9998 w 10000"/>
                  <a:gd name="connsiteY13" fmla="*/ 4671 h 12428"/>
                  <a:gd name="connsiteX14" fmla="*/ 9121 w 10000"/>
                  <a:gd name="connsiteY14" fmla="*/ 1566 h 12428"/>
                  <a:gd name="connsiteX15" fmla="*/ 8331 w 10000"/>
                  <a:gd name="connsiteY15" fmla="*/ 216 h 12428"/>
                  <a:gd name="connsiteX16" fmla="*/ 6915 w 10000"/>
                  <a:gd name="connsiteY16" fmla="*/ 5 h 12428"/>
                  <a:gd name="connsiteX17" fmla="*/ 5767 w 10000"/>
                  <a:gd name="connsiteY17" fmla="*/ 126 h 12428"/>
                  <a:gd name="connsiteX0" fmla="*/ 5767 w 10000"/>
                  <a:gd name="connsiteY0" fmla="*/ 126 h 12382"/>
                  <a:gd name="connsiteX1" fmla="*/ 3453 w 10000"/>
                  <a:gd name="connsiteY1" fmla="*/ 756 h 12382"/>
                  <a:gd name="connsiteX2" fmla="*/ 1803 w 10000"/>
                  <a:gd name="connsiteY2" fmla="*/ 1896 h 12382"/>
                  <a:gd name="connsiteX3" fmla="*/ 1319 w 10000"/>
                  <a:gd name="connsiteY3" fmla="*/ 3397 h 12382"/>
                  <a:gd name="connsiteX4" fmla="*/ 153 w 10000"/>
                  <a:gd name="connsiteY4" fmla="*/ 4417 h 12382"/>
                  <a:gd name="connsiteX5" fmla="*/ 118 w 10000"/>
                  <a:gd name="connsiteY5" fmla="*/ 6847 h 12382"/>
                  <a:gd name="connsiteX6" fmla="*/ 1140 w 10000"/>
                  <a:gd name="connsiteY6" fmla="*/ 7297 h 12382"/>
                  <a:gd name="connsiteX7" fmla="*/ 3325 w 10000"/>
                  <a:gd name="connsiteY7" fmla="*/ 9972 h 12382"/>
                  <a:gd name="connsiteX8" fmla="*/ 4730 w 10000"/>
                  <a:gd name="connsiteY8" fmla="*/ 12382 h 12382"/>
                  <a:gd name="connsiteX9" fmla="*/ 6700 w 10000"/>
                  <a:gd name="connsiteY9" fmla="*/ 9818 h 12382"/>
                  <a:gd name="connsiteX10" fmla="*/ 7758 w 10000"/>
                  <a:gd name="connsiteY10" fmla="*/ 9878 h 12382"/>
                  <a:gd name="connsiteX11" fmla="*/ 8493 w 10000"/>
                  <a:gd name="connsiteY11" fmla="*/ 9007 h 12382"/>
                  <a:gd name="connsiteX12" fmla="*/ 8852 w 10000"/>
                  <a:gd name="connsiteY12" fmla="*/ 6638 h 12382"/>
                  <a:gd name="connsiteX13" fmla="*/ 9998 w 10000"/>
                  <a:gd name="connsiteY13" fmla="*/ 4671 h 12382"/>
                  <a:gd name="connsiteX14" fmla="*/ 9121 w 10000"/>
                  <a:gd name="connsiteY14" fmla="*/ 1566 h 12382"/>
                  <a:gd name="connsiteX15" fmla="*/ 8331 w 10000"/>
                  <a:gd name="connsiteY15" fmla="*/ 216 h 12382"/>
                  <a:gd name="connsiteX16" fmla="*/ 6915 w 10000"/>
                  <a:gd name="connsiteY16" fmla="*/ 5 h 12382"/>
                  <a:gd name="connsiteX17" fmla="*/ 5767 w 10000"/>
                  <a:gd name="connsiteY17" fmla="*/ 126 h 12382"/>
                  <a:gd name="connsiteX0" fmla="*/ 5770 w 10003"/>
                  <a:gd name="connsiteY0" fmla="*/ 126 h 12382"/>
                  <a:gd name="connsiteX1" fmla="*/ 3456 w 10003"/>
                  <a:gd name="connsiteY1" fmla="*/ 756 h 12382"/>
                  <a:gd name="connsiteX2" fmla="*/ 1806 w 10003"/>
                  <a:gd name="connsiteY2" fmla="*/ 1896 h 12382"/>
                  <a:gd name="connsiteX3" fmla="*/ 1322 w 10003"/>
                  <a:gd name="connsiteY3" fmla="*/ 3397 h 12382"/>
                  <a:gd name="connsiteX4" fmla="*/ 156 w 10003"/>
                  <a:gd name="connsiteY4" fmla="*/ 4417 h 12382"/>
                  <a:gd name="connsiteX5" fmla="*/ 121 w 10003"/>
                  <a:gd name="connsiteY5" fmla="*/ 6847 h 12382"/>
                  <a:gd name="connsiteX6" fmla="*/ 1194 w 10003"/>
                  <a:gd name="connsiteY6" fmla="*/ 9155 h 12382"/>
                  <a:gd name="connsiteX7" fmla="*/ 3328 w 10003"/>
                  <a:gd name="connsiteY7" fmla="*/ 9972 h 12382"/>
                  <a:gd name="connsiteX8" fmla="*/ 4733 w 10003"/>
                  <a:gd name="connsiteY8" fmla="*/ 12382 h 12382"/>
                  <a:gd name="connsiteX9" fmla="*/ 6703 w 10003"/>
                  <a:gd name="connsiteY9" fmla="*/ 9818 h 12382"/>
                  <a:gd name="connsiteX10" fmla="*/ 7761 w 10003"/>
                  <a:gd name="connsiteY10" fmla="*/ 9878 h 12382"/>
                  <a:gd name="connsiteX11" fmla="*/ 8496 w 10003"/>
                  <a:gd name="connsiteY11" fmla="*/ 9007 h 12382"/>
                  <a:gd name="connsiteX12" fmla="*/ 8855 w 10003"/>
                  <a:gd name="connsiteY12" fmla="*/ 6638 h 12382"/>
                  <a:gd name="connsiteX13" fmla="*/ 10001 w 10003"/>
                  <a:gd name="connsiteY13" fmla="*/ 4671 h 12382"/>
                  <a:gd name="connsiteX14" fmla="*/ 9124 w 10003"/>
                  <a:gd name="connsiteY14" fmla="*/ 1566 h 12382"/>
                  <a:gd name="connsiteX15" fmla="*/ 8334 w 10003"/>
                  <a:gd name="connsiteY15" fmla="*/ 216 h 12382"/>
                  <a:gd name="connsiteX16" fmla="*/ 6918 w 10003"/>
                  <a:gd name="connsiteY16" fmla="*/ 5 h 12382"/>
                  <a:gd name="connsiteX17" fmla="*/ 5770 w 10003"/>
                  <a:gd name="connsiteY17" fmla="*/ 126 h 12382"/>
                  <a:gd name="connsiteX0" fmla="*/ 5770 w 10003"/>
                  <a:gd name="connsiteY0" fmla="*/ 126 h 11611"/>
                  <a:gd name="connsiteX1" fmla="*/ 3456 w 10003"/>
                  <a:gd name="connsiteY1" fmla="*/ 756 h 11611"/>
                  <a:gd name="connsiteX2" fmla="*/ 1806 w 10003"/>
                  <a:gd name="connsiteY2" fmla="*/ 1896 h 11611"/>
                  <a:gd name="connsiteX3" fmla="*/ 1322 w 10003"/>
                  <a:gd name="connsiteY3" fmla="*/ 3397 h 11611"/>
                  <a:gd name="connsiteX4" fmla="*/ 156 w 10003"/>
                  <a:gd name="connsiteY4" fmla="*/ 4417 h 11611"/>
                  <a:gd name="connsiteX5" fmla="*/ 121 w 10003"/>
                  <a:gd name="connsiteY5" fmla="*/ 6847 h 11611"/>
                  <a:gd name="connsiteX6" fmla="*/ 1194 w 10003"/>
                  <a:gd name="connsiteY6" fmla="*/ 9155 h 11611"/>
                  <a:gd name="connsiteX7" fmla="*/ 3328 w 10003"/>
                  <a:gd name="connsiteY7" fmla="*/ 9972 h 11611"/>
                  <a:gd name="connsiteX8" fmla="*/ 5017 w 10003"/>
                  <a:gd name="connsiteY8" fmla="*/ 11611 h 11611"/>
                  <a:gd name="connsiteX9" fmla="*/ 6703 w 10003"/>
                  <a:gd name="connsiteY9" fmla="*/ 9818 h 11611"/>
                  <a:gd name="connsiteX10" fmla="*/ 7761 w 10003"/>
                  <a:gd name="connsiteY10" fmla="*/ 9878 h 11611"/>
                  <a:gd name="connsiteX11" fmla="*/ 8496 w 10003"/>
                  <a:gd name="connsiteY11" fmla="*/ 9007 h 11611"/>
                  <a:gd name="connsiteX12" fmla="*/ 8855 w 10003"/>
                  <a:gd name="connsiteY12" fmla="*/ 6638 h 11611"/>
                  <a:gd name="connsiteX13" fmla="*/ 10001 w 10003"/>
                  <a:gd name="connsiteY13" fmla="*/ 4671 h 11611"/>
                  <a:gd name="connsiteX14" fmla="*/ 9124 w 10003"/>
                  <a:gd name="connsiteY14" fmla="*/ 1566 h 11611"/>
                  <a:gd name="connsiteX15" fmla="*/ 8334 w 10003"/>
                  <a:gd name="connsiteY15" fmla="*/ 216 h 11611"/>
                  <a:gd name="connsiteX16" fmla="*/ 6918 w 10003"/>
                  <a:gd name="connsiteY16" fmla="*/ 5 h 11611"/>
                  <a:gd name="connsiteX17" fmla="*/ 5770 w 10003"/>
                  <a:gd name="connsiteY17" fmla="*/ 126 h 11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003" h="11611">
                    <a:moveTo>
                      <a:pt x="5770" y="126"/>
                    </a:moveTo>
                    <a:cubicBezTo>
                      <a:pt x="5196" y="245"/>
                      <a:pt x="4120" y="456"/>
                      <a:pt x="3456" y="756"/>
                    </a:cubicBezTo>
                    <a:cubicBezTo>
                      <a:pt x="2793" y="1055"/>
                      <a:pt x="2166" y="1460"/>
                      <a:pt x="1806" y="1896"/>
                    </a:cubicBezTo>
                    <a:cubicBezTo>
                      <a:pt x="1448" y="2331"/>
                      <a:pt x="1600" y="2977"/>
                      <a:pt x="1322" y="3397"/>
                    </a:cubicBezTo>
                    <a:cubicBezTo>
                      <a:pt x="1044" y="3816"/>
                      <a:pt x="354" y="3846"/>
                      <a:pt x="156" y="4417"/>
                    </a:cubicBezTo>
                    <a:cubicBezTo>
                      <a:pt x="-41" y="4987"/>
                      <a:pt x="-52" y="6057"/>
                      <a:pt x="121" y="6847"/>
                    </a:cubicBezTo>
                    <a:cubicBezTo>
                      <a:pt x="294" y="7637"/>
                      <a:pt x="660" y="8634"/>
                      <a:pt x="1194" y="9155"/>
                    </a:cubicBezTo>
                    <a:cubicBezTo>
                      <a:pt x="1728" y="9676"/>
                      <a:pt x="2691" y="9563"/>
                      <a:pt x="3328" y="9972"/>
                    </a:cubicBezTo>
                    <a:cubicBezTo>
                      <a:pt x="3965" y="10381"/>
                      <a:pt x="4455" y="11637"/>
                      <a:pt x="5017" y="11611"/>
                    </a:cubicBezTo>
                    <a:cubicBezTo>
                      <a:pt x="5579" y="11585"/>
                      <a:pt x="6246" y="10107"/>
                      <a:pt x="6703" y="9818"/>
                    </a:cubicBezTo>
                    <a:cubicBezTo>
                      <a:pt x="7160" y="9529"/>
                      <a:pt x="7465" y="10013"/>
                      <a:pt x="7761" y="9878"/>
                    </a:cubicBezTo>
                    <a:cubicBezTo>
                      <a:pt x="8057" y="9743"/>
                      <a:pt x="8317" y="9548"/>
                      <a:pt x="8496" y="9007"/>
                    </a:cubicBezTo>
                    <a:cubicBezTo>
                      <a:pt x="8675" y="8468"/>
                      <a:pt x="8604" y="7361"/>
                      <a:pt x="8855" y="6638"/>
                    </a:cubicBezTo>
                    <a:cubicBezTo>
                      <a:pt x="9106" y="5915"/>
                      <a:pt x="9957" y="5511"/>
                      <a:pt x="10001" y="4671"/>
                    </a:cubicBezTo>
                    <a:cubicBezTo>
                      <a:pt x="10047" y="3830"/>
                      <a:pt x="9402" y="2308"/>
                      <a:pt x="9124" y="1566"/>
                    </a:cubicBezTo>
                    <a:cubicBezTo>
                      <a:pt x="8846" y="823"/>
                      <a:pt x="8702" y="471"/>
                      <a:pt x="8334" y="216"/>
                    </a:cubicBezTo>
                    <a:cubicBezTo>
                      <a:pt x="7968" y="-39"/>
                      <a:pt x="7349" y="20"/>
                      <a:pt x="6918" y="5"/>
                    </a:cubicBezTo>
                    <a:cubicBezTo>
                      <a:pt x="6488" y="-9"/>
                      <a:pt x="6345" y="5"/>
                      <a:pt x="5770" y="126"/>
                    </a:cubicBezTo>
                    <a:close/>
                  </a:path>
                </a:pathLst>
              </a:custGeom>
              <a:solidFill>
                <a:srgbClr val="9CDFF9"/>
              </a:solidFill>
              <a:ln>
                <a:noFill/>
              </a:ln>
            </p:spPr>
            <p:txBody>
              <a:bodyPr/>
              <a:lstStyle/>
              <a:p>
                <a:endParaRPr lang="en-US" dirty="0"/>
              </a:p>
            </p:txBody>
          </p:sp>
          <p:grpSp>
            <p:nvGrpSpPr>
              <p:cNvPr id="498" name="Group 497">
                <a:extLst>
                  <a:ext uri="{FF2B5EF4-FFF2-40B4-BE49-F238E27FC236}">
                    <a16:creationId xmlns:a16="http://schemas.microsoft.com/office/drawing/2014/main" id="{6B8DEDCB-9DCF-6E46-9C42-540C19255E9B}"/>
                  </a:ext>
                </a:extLst>
              </p:cNvPr>
              <p:cNvGrpSpPr/>
              <p:nvPr/>
            </p:nvGrpSpPr>
            <p:grpSpPr>
              <a:xfrm>
                <a:off x="5705856" y="2321052"/>
                <a:ext cx="2432304" cy="1054608"/>
                <a:chOff x="5705856" y="2321052"/>
                <a:chExt cx="2432304" cy="1054608"/>
              </a:xfrm>
            </p:grpSpPr>
            <p:cxnSp>
              <p:nvCxnSpPr>
                <p:cNvPr id="499" name="Straight Connector 498">
                  <a:extLst>
                    <a:ext uri="{FF2B5EF4-FFF2-40B4-BE49-F238E27FC236}">
                      <a16:creationId xmlns:a16="http://schemas.microsoft.com/office/drawing/2014/main" id="{2E80BCA9-6A41-0A47-A48F-1F0931A1CB93}"/>
                    </a:ext>
                  </a:extLst>
                </p:cNvPr>
                <p:cNvCxnSpPr/>
                <p:nvPr/>
              </p:nvCxnSpPr>
              <p:spPr>
                <a:xfrm>
                  <a:off x="5705856" y="2811780"/>
                  <a:ext cx="2432304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0" name="Straight Connector 499">
                  <a:extLst>
                    <a:ext uri="{FF2B5EF4-FFF2-40B4-BE49-F238E27FC236}">
                      <a16:creationId xmlns:a16="http://schemas.microsoft.com/office/drawing/2014/main" id="{0A17012B-B85C-C64A-A03B-D6E609A17059}"/>
                    </a:ext>
                  </a:extLst>
                </p:cNvPr>
                <p:cNvCxnSpPr>
                  <a:cxnSpLocks/>
                  <a:stCxn id="517" idx="5"/>
                </p:cNvCxnSpPr>
                <p:nvPr/>
              </p:nvCxnSpPr>
              <p:spPr>
                <a:xfrm flipV="1">
                  <a:off x="6858545" y="2397253"/>
                  <a:ext cx="83275" cy="884948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1" name="Straight Connector 500">
                  <a:extLst>
                    <a:ext uri="{FF2B5EF4-FFF2-40B4-BE49-F238E27FC236}">
                      <a16:creationId xmlns:a16="http://schemas.microsoft.com/office/drawing/2014/main" id="{A7E5F492-5D82-9742-BEC7-2ABD50579949}"/>
                    </a:ext>
                  </a:extLst>
                </p:cNvPr>
                <p:cNvCxnSpPr>
                  <a:cxnSpLocks/>
                  <a:stCxn id="523" idx="2"/>
                </p:cNvCxnSpPr>
                <p:nvPr/>
              </p:nvCxnSpPr>
              <p:spPr>
                <a:xfrm flipV="1">
                  <a:off x="6858272" y="2805686"/>
                  <a:ext cx="734296" cy="39612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2" name="Straight Connector 501">
                  <a:extLst>
                    <a:ext uri="{FF2B5EF4-FFF2-40B4-BE49-F238E27FC236}">
                      <a16:creationId xmlns:a16="http://schemas.microsoft.com/office/drawing/2014/main" id="{45559EFA-A03E-B24F-A350-22BF777FDDEC}"/>
                    </a:ext>
                  </a:extLst>
                </p:cNvPr>
                <p:cNvCxnSpPr>
                  <a:cxnSpLocks/>
                  <a:stCxn id="537" idx="2"/>
                  <a:endCxn id="516" idx="2"/>
                </p:cNvCxnSpPr>
                <p:nvPr/>
              </p:nvCxnSpPr>
              <p:spPr>
                <a:xfrm flipV="1">
                  <a:off x="6218192" y="2413902"/>
                  <a:ext cx="714756" cy="38709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3" name="Straight Connector 502">
                  <a:extLst>
                    <a:ext uri="{FF2B5EF4-FFF2-40B4-BE49-F238E27FC236}">
                      <a16:creationId xmlns:a16="http://schemas.microsoft.com/office/drawing/2014/main" id="{ED15AEF3-2CE4-9346-A5A8-6831B41099CE}"/>
                    </a:ext>
                  </a:extLst>
                </p:cNvPr>
                <p:cNvCxnSpPr>
                  <a:cxnSpLocks/>
                  <a:stCxn id="532" idx="4"/>
                </p:cNvCxnSpPr>
                <p:nvPr/>
              </p:nvCxnSpPr>
              <p:spPr>
                <a:xfrm>
                  <a:off x="6219785" y="2880798"/>
                  <a:ext cx="646107" cy="32101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4" name="Straight Connector 503">
                  <a:extLst>
                    <a:ext uri="{FF2B5EF4-FFF2-40B4-BE49-F238E27FC236}">
                      <a16:creationId xmlns:a16="http://schemas.microsoft.com/office/drawing/2014/main" id="{A0769067-25CC-F042-AEE7-FBE84938EAA9}"/>
                    </a:ext>
                  </a:extLst>
                </p:cNvPr>
                <p:cNvCxnSpPr>
                  <a:cxnSpLocks/>
                  <a:endCxn id="530" idx="2"/>
                </p:cNvCxnSpPr>
                <p:nvPr/>
              </p:nvCxnSpPr>
              <p:spPr>
                <a:xfrm>
                  <a:off x="6943685" y="2415978"/>
                  <a:ext cx="661347" cy="37435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05" name="Group 504">
                  <a:extLst>
                    <a:ext uri="{FF2B5EF4-FFF2-40B4-BE49-F238E27FC236}">
                      <a16:creationId xmlns:a16="http://schemas.microsoft.com/office/drawing/2014/main" id="{F85DBEA2-40AF-154A-A705-F1846F58C802}"/>
                    </a:ext>
                  </a:extLst>
                </p:cNvPr>
                <p:cNvGrpSpPr/>
                <p:nvPr/>
              </p:nvGrpSpPr>
              <p:grpSpPr>
                <a:xfrm>
                  <a:off x="5974080" y="2321052"/>
                  <a:ext cx="1878278" cy="1054608"/>
                  <a:chOff x="5974080" y="2321052"/>
                  <a:chExt cx="1878278" cy="1054608"/>
                </a:xfrm>
              </p:grpSpPr>
              <p:grpSp>
                <p:nvGrpSpPr>
                  <p:cNvPr id="506" name="Group 505">
                    <a:extLst>
                      <a:ext uri="{FF2B5EF4-FFF2-40B4-BE49-F238E27FC236}">
                        <a16:creationId xmlns:a16="http://schemas.microsoft.com/office/drawing/2014/main" id="{52F94E6D-D2C5-ED4B-A854-9A2DE1647424}"/>
                      </a:ext>
                    </a:extLst>
                  </p:cNvPr>
                  <p:cNvGrpSpPr/>
                  <p:nvPr/>
                </p:nvGrpSpPr>
                <p:grpSpPr>
                  <a:xfrm>
                    <a:off x="5974080" y="2708148"/>
                    <a:ext cx="491438" cy="266700"/>
                    <a:chOff x="7493876" y="2774731"/>
                    <a:chExt cx="1481958" cy="894622"/>
                  </a:xfrm>
                </p:grpSpPr>
                <p:sp>
                  <p:nvSpPr>
                    <p:cNvPr id="531" name="Freeform 530">
                      <a:extLst>
                        <a:ext uri="{FF2B5EF4-FFF2-40B4-BE49-F238E27FC236}">
                          <a16:creationId xmlns:a16="http://schemas.microsoft.com/office/drawing/2014/main" id="{DC0FF471-B053-A94E-9EE3-2C2616F53D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3876" y="3084399"/>
                      <a:ext cx="1481958" cy="584954"/>
                    </a:xfrm>
                    <a:custGeom>
                      <a:avLst/>
                      <a:gdLst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46482 w 8187558"/>
                        <a:gd name="connsiteY5" fmla="*/ 157655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46482 w 8187558"/>
                        <a:gd name="connsiteY5" fmla="*/ 157655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46482 w 8187558"/>
                        <a:gd name="connsiteY5" fmla="*/ 157655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46482 w 8187558"/>
                        <a:gd name="connsiteY5" fmla="*/ 157655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88524 w 8187558"/>
                        <a:gd name="connsiteY5" fmla="*/ 1597573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88524 w 8187558"/>
                        <a:gd name="connsiteY5" fmla="*/ 1597573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76538 w 8176538"/>
                        <a:gd name="connsiteY0" fmla="*/ 0 h 2638097"/>
                        <a:gd name="connsiteX1" fmla="*/ 8176538 w 8176538"/>
                        <a:gd name="connsiteY1" fmla="*/ 1271752 h 2638097"/>
                        <a:gd name="connsiteX2" fmla="*/ 4088015 w 8176538"/>
                        <a:gd name="connsiteY2" fmla="*/ 2638097 h 2638097"/>
                        <a:gd name="connsiteX3" fmla="*/ 0 w 8176538"/>
                        <a:gd name="connsiteY3" fmla="*/ 1269888 h 2638097"/>
                        <a:gd name="connsiteX4" fmla="*/ 20511 w 8176538"/>
                        <a:gd name="connsiteY4" fmla="*/ 147145 h 2638097"/>
                        <a:gd name="connsiteX5" fmla="*/ 4088015 w 8176538"/>
                        <a:gd name="connsiteY5" fmla="*/ 1566042 h 2638097"/>
                        <a:gd name="connsiteX6" fmla="*/ 8176538 w 8176538"/>
                        <a:gd name="connsiteY6" fmla="*/ 0 h 2638097"/>
                        <a:gd name="connsiteX0" fmla="*/ 8176538 w 8176538"/>
                        <a:gd name="connsiteY0" fmla="*/ 0 h 2772020"/>
                        <a:gd name="connsiteX1" fmla="*/ 8176538 w 8176538"/>
                        <a:gd name="connsiteY1" fmla="*/ 1271752 h 2772020"/>
                        <a:gd name="connsiteX2" fmla="*/ 4099034 w 8176538"/>
                        <a:gd name="connsiteY2" fmla="*/ 2772020 h 2772020"/>
                        <a:gd name="connsiteX3" fmla="*/ 0 w 8176538"/>
                        <a:gd name="connsiteY3" fmla="*/ 1269888 h 2772020"/>
                        <a:gd name="connsiteX4" fmla="*/ 20511 w 8176538"/>
                        <a:gd name="connsiteY4" fmla="*/ 147145 h 2772020"/>
                        <a:gd name="connsiteX5" fmla="*/ 4088015 w 8176538"/>
                        <a:gd name="connsiteY5" fmla="*/ 1566042 h 2772020"/>
                        <a:gd name="connsiteX6" fmla="*/ 8176538 w 8176538"/>
                        <a:gd name="connsiteY6" fmla="*/ 0 h 2772020"/>
                        <a:gd name="connsiteX0" fmla="*/ 8176538 w 8176538"/>
                        <a:gd name="connsiteY0" fmla="*/ 0 h 2772339"/>
                        <a:gd name="connsiteX1" fmla="*/ 8176538 w 8176538"/>
                        <a:gd name="connsiteY1" fmla="*/ 1378890 h 2772339"/>
                        <a:gd name="connsiteX2" fmla="*/ 4099034 w 8176538"/>
                        <a:gd name="connsiteY2" fmla="*/ 2772020 h 2772339"/>
                        <a:gd name="connsiteX3" fmla="*/ 0 w 8176538"/>
                        <a:gd name="connsiteY3" fmla="*/ 1269888 h 2772339"/>
                        <a:gd name="connsiteX4" fmla="*/ 20511 w 8176538"/>
                        <a:gd name="connsiteY4" fmla="*/ 147145 h 2772339"/>
                        <a:gd name="connsiteX5" fmla="*/ 4088015 w 8176538"/>
                        <a:gd name="connsiteY5" fmla="*/ 1566042 h 2772339"/>
                        <a:gd name="connsiteX6" fmla="*/ 8176538 w 8176538"/>
                        <a:gd name="connsiteY6" fmla="*/ 0 h 2772339"/>
                        <a:gd name="connsiteX0" fmla="*/ 8176538 w 8176538"/>
                        <a:gd name="connsiteY0" fmla="*/ 0 h 2825888"/>
                        <a:gd name="connsiteX1" fmla="*/ 8176538 w 8176538"/>
                        <a:gd name="connsiteY1" fmla="*/ 1378890 h 2825888"/>
                        <a:gd name="connsiteX2" fmla="*/ 4099034 w 8176538"/>
                        <a:gd name="connsiteY2" fmla="*/ 2825590 h 2825888"/>
                        <a:gd name="connsiteX3" fmla="*/ 0 w 8176538"/>
                        <a:gd name="connsiteY3" fmla="*/ 1269888 h 2825888"/>
                        <a:gd name="connsiteX4" fmla="*/ 20511 w 8176538"/>
                        <a:gd name="connsiteY4" fmla="*/ 147145 h 2825888"/>
                        <a:gd name="connsiteX5" fmla="*/ 4088015 w 8176538"/>
                        <a:gd name="connsiteY5" fmla="*/ 1566042 h 2825888"/>
                        <a:gd name="connsiteX6" fmla="*/ 8176538 w 8176538"/>
                        <a:gd name="connsiteY6" fmla="*/ 0 h 2825888"/>
                        <a:gd name="connsiteX0" fmla="*/ 8165518 w 8165518"/>
                        <a:gd name="connsiteY0" fmla="*/ 0 h 2825606"/>
                        <a:gd name="connsiteX1" fmla="*/ 8165518 w 8165518"/>
                        <a:gd name="connsiteY1" fmla="*/ 1378890 h 2825606"/>
                        <a:gd name="connsiteX2" fmla="*/ 4088014 w 8165518"/>
                        <a:gd name="connsiteY2" fmla="*/ 2825590 h 2825606"/>
                        <a:gd name="connsiteX3" fmla="*/ 0 w 8165518"/>
                        <a:gd name="connsiteY3" fmla="*/ 1403811 h 2825606"/>
                        <a:gd name="connsiteX4" fmla="*/ 9491 w 8165518"/>
                        <a:gd name="connsiteY4" fmla="*/ 147145 h 2825606"/>
                        <a:gd name="connsiteX5" fmla="*/ 4076995 w 8165518"/>
                        <a:gd name="connsiteY5" fmla="*/ 1566042 h 2825606"/>
                        <a:gd name="connsiteX6" fmla="*/ 8165518 w 8165518"/>
                        <a:gd name="connsiteY6" fmla="*/ 0 h 2825606"/>
                        <a:gd name="connsiteX0" fmla="*/ 8165518 w 8165518"/>
                        <a:gd name="connsiteY0" fmla="*/ 0 h 2879174"/>
                        <a:gd name="connsiteX1" fmla="*/ 8165518 w 8165518"/>
                        <a:gd name="connsiteY1" fmla="*/ 1378890 h 2879174"/>
                        <a:gd name="connsiteX2" fmla="*/ 4132092 w 8165518"/>
                        <a:gd name="connsiteY2" fmla="*/ 2879159 h 2879174"/>
                        <a:gd name="connsiteX3" fmla="*/ 0 w 8165518"/>
                        <a:gd name="connsiteY3" fmla="*/ 1403811 h 2879174"/>
                        <a:gd name="connsiteX4" fmla="*/ 9491 w 8165518"/>
                        <a:gd name="connsiteY4" fmla="*/ 147145 h 2879174"/>
                        <a:gd name="connsiteX5" fmla="*/ 4076995 w 8165518"/>
                        <a:gd name="connsiteY5" fmla="*/ 1566042 h 2879174"/>
                        <a:gd name="connsiteX6" fmla="*/ 8165518 w 8165518"/>
                        <a:gd name="connsiteY6" fmla="*/ 0 h 2879174"/>
                        <a:gd name="connsiteX0" fmla="*/ 8165518 w 8176537"/>
                        <a:gd name="connsiteY0" fmla="*/ 0 h 2879410"/>
                        <a:gd name="connsiteX1" fmla="*/ 8176537 w 8176537"/>
                        <a:gd name="connsiteY1" fmla="*/ 1499420 h 2879410"/>
                        <a:gd name="connsiteX2" fmla="*/ 4132092 w 8176537"/>
                        <a:gd name="connsiteY2" fmla="*/ 2879159 h 2879410"/>
                        <a:gd name="connsiteX3" fmla="*/ 0 w 8176537"/>
                        <a:gd name="connsiteY3" fmla="*/ 1403811 h 2879410"/>
                        <a:gd name="connsiteX4" fmla="*/ 9491 w 8176537"/>
                        <a:gd name="connsiteY4" fmla="*/ 147145 h 2879410"/>
                        <a:gd name="connsiteX5" fmla="*/ 4076995 w 8176537"/>
                        <a:gd name="connsiteY5" fmla="*/ 1566042 h 2879410"/>
                        <a:gd name="connsiteX6" fmla="*/ 8165518 w 8176537"/>
                        <a:gd name="connsiteY6" fmla="*/ 0 h 2879410"/>
                        <a:gd name="connsiteX0" fmla="*/ 8165518 w 8176537"/>
                        <a:gd name="connsiteY0" fmla="*/ 0 h 2879262"/>
                        <a:gd name="connsiteX1" fmla="*/ 8176537 w 8176537"/>
                        <a:gd name="connsiteY1" fmla="*/ 1499420 h 2879262"/>
                        <a:gd name="connsiteX2" fmla="*/ 4132092 w 8176537"/>
                        <a:gd name="connsiteY2" fmla="*/ 2879159 h 2879262"/>
                        <a:gd name="connsiteX3" fmla="*/ 0 w 8176537"/>
                        <a:gd name="connsiteY3" fmla="*/ 1403811 h 2879262"/>
                        <a:gd name="connsiteX4" fmla="*/ 9491 w 8176537"/>
                        <a:gd name="connsiteY4" fmla="*/ 147145 h 2879262"/>
                        <a:gd name="connsiteX5" fmla="*/ 4076995 w 8176537"/>
                        <a:gd name="connsiteY5" fmla="*/ 1566042 h 2879262"/>
                        <a:gd name="connsiteX6" fmla="*/ 8165518 w 8176537"/>
                        <a:gd name="connsiteY6" fmla="*/ 0 h 2879262"/>
                        <a:gd name="connsiteX0" fmla="*/ 8165518 w 8176537"/>
                        <a:gd name="connsiteY0" fmla="*/ 0 h 2879163"/>
                        <a:gd name="connsiteX1" fmla="*/ 8176537 w 8176537"/>
                        <a:gd name="connsiteY1" fmla="*/ 1499420 h 2879163"/>
                        <a:gd name="connsiteX2" fmla="*/ 4132092 w 8176537"/>
                        <a:gd name="connsiteY2" fmla="*/ 2879159 h 2879163"/>
                        <a:gd name="connsiteX3" fmla="*/ 0 w 8176537"/>
                        <a:gd name="connsiteY3" fmla="*/ 1510948 h 2879163"/>
                        <a:gd name="connsiteX4" fmla="*/ 9491 w 8176537"/>
                        <a:gd name="connsiteY4" fmla="*/ 147145 h 2879163"/>
                        <a:gd name="connsiteX5" fmla="*/ 4076995 w 8176537"/>
                        <a:gd name="connsiteY5" fmla="*/ 1566042 h 2879163"/>
                        <a:gd name="connsiteX6" fmla="*/ 8165518 w 8176537"/>
                        <a:gd name="connsiteY6" fmla="*/ 0 h 2879163"/>
                        <a:gd name="connsiteX0" fmla="*/ 8165518 w 8198577"/>
                        <a:gd name="connsiteY0" fmla="*/ 0 h 2879451"/>
                        <a:gd name="connsiteX1" fmla="*/ 8198577 w 8198577"/>
                        <a:gd name="connsiteY1" fmla="*/ 1606558 h 2879451"/>
                        <a:gd name="connsiteX2" fmla="*/ 4132092 w 8198577"/>
                        <a:gd name="connsiteY2" fmla="*/ 2879159 h 2879451"/>
                        <a:gd name="connsiteX3" fmla="*/ 0 w 8198577"/>
                        <a:gd name="connsiteY3" fmla="*/ 1510948 h 2879451"/>
                        <a:gd name="connsiteX4" fmla="*/ 9491 w 8198577"/>
                        <a:gd name="connsiteY4" fmla="*/ 147145 h 2879451"/>
                        <a:gd name="connsiteX5" fmla="*/ 4076995 w 8198577"/>
                        <a:gd name="connsiteY5" fmla="*/ 1566042 h 2879451"/>
                        <a:gd name="connsiteX6" fmla="*/ 8165518 w 8198577"/>
                        <a:gd name="connsiteY6" fmla="*/ 0 h 2879451"/>
                        <a:gd name="connsiteX0" fmla="*/ 8165518 w 8165518"/>
                        <a:gd name="connsiteY0" fmla="*/ 0 h 2880066"/>
                        <a:gd name="connsiteX1" fmla="*/ 8165518 w 8165518"/>
                        <a:gd name="connsiteY1" fmla="*/ 1673520 h 2880066"/>
                        <a:gd name="connsiteX2" fmla="*/ 4132092 w 8165518"/>
                        <a:gd name="connsiteY2" fmla="*/ 2879159 h 2880066"/>
                        <a:gd name="connsiteX3" fmla="*/ 0 w 8165518"/>
                        <a:gd name="connsiteY3" fmla="*/ 1510948 h 2880066"/>
                        <a:gd name="connsiteX4" fmla="*/ 9491 w 8165518"/>
                        <a:gd name="connsiteY4" fmla="*/ 147145 h 2880066"/>
                        <a:gd name="connsiteX5" fmla="*/ 4076995 w 8165518"/>
                        <a:gd name="connsiteY5" fmla="*/ 1566042 h 2880066"/>
                        <a:gd name="connsiteX6" fmla="*/ 8165518 w 8165518"/>
                        <a:gd name="connsiteY6" fmla="*/ 0 h 2880066"/>
                        <a:gd name="connsiteX0" fmla="*/ 8156794 w 8156794"/>
                        <a:gd name="connsiteY0" fmla="*/ 0 h 2879270"/>
                        <a:gd name="connsiteX1" fmla="*/ 8156794 w 8156794"/>
                        <a:gd name="connsiteY1" fmla="*/ 1673520 h 2879270"/>
                        <a:gd name="connsiteX2" fmla="*/ 4123368 w 8156794"/>
                        <a:gd name="connsiteY2" fmla="*/ 2879159 h 2879270"/>
                        <a:gd name="connsiteX3" fmla="*/ 2295 w 8156794"/>
                        <a:gd name="connsiteY3" fmla="*/ 1618086 h 2879270"/>
                        <a:gd name="connsiteX4" fmla="*/ 767 w 8156794"/>
                        <a:gd name="connsiteY4" fmla="*/ 147145 h 2879270"/>
                        <a:gd name="connsiteX5" fmla="*/ 4068271 w 8156794"/>
                        <a:gd name="connsiteY5" fmla="*/ 1566042 h 2879270"/>
                        <a:gd name="connsiteX6" fmla="*/ 8156794 w 8156794"/>
                        <a:gd name="connsiteY6" fmla="*/ 0 h 2879270"/>
                        <a:gd name="connsiteX0" fmla="*/ 8156794 w 8156794"/>
                        <a:gd name="connsiteY0" fmla="*/ 0 h 2973000"/>
                        <a:gd name="connsiteX1" fmla="*/ 8156794 w 8156794"/>
                        <a:gd name="connsiteY1" fmla="*/ 1673520 h 2973000"/>
                        <a:gd name="connsiteX2" fmla="*/ 4134388 w 8156794"/>
                        <a:gd name="connsiteY2" fmla="*/ 2972904 h 2973000"/>
                        <a:gd name="connsiteX3" fmla="*/ 2295 w 8156794"/>
                        <a:gd name="connsiteY3" fmla="*/ 1618086 h 2973000"/>
                        <a:gd name="connsiteX4" fmla="*/ 767 w 8156794"/>
                        <a:gd name="connsiteY4" fmla="*/ 147145 h 2973000"/>
                        <a:gd name="connsiteX5" fmla="*/ 4068271 w 8156794"/>
                        <a:gd name="connsiteY5" fmla="*/ 1566042 h 2973000"/>
                        <a:gd name="connsiteX6" fmla="*/ 8156794 w 8156794"/>
                        <a:gd name="connsiteY6" fmla="*/ 0 h 2973000"/>
                        <a:gd name="connsiteX0" fmla="*/ 8156794 w 8156794"/>
                        <a:gd name="connsiteY0" fmla="*/ 0 h 2973000"/>
                        <a:gd name="connsiteX1" fmla="*/ 8156794 w 8156794"/>
                        <a:gd name="connsiteY1" fmla="*/ 1673520 h 2973000"/>
                        <a:gd name="connsiteX2" fmla="*/ 4134388 w 8156794"/>
                        <a:gd name="connsiteY2" fmla="*/ 2972904 h 2973000"/>
                        <a:gd name="connsiteX3" fmla="*/ 2295 w 8156794"/>
                        <a:gd name="connsiteY3" fmla="*/ 1618086 h 2973000"/>
                        <a:gd name="connsiteX4" fmla="*/ 767 w 8156794"/>
                        <a:gd name="connsiteY4" fmla="*/ 147145 h 2973000"/>
                        <a:gd name="connsiteX5" fmla="*/ 4068271 w 8156794"/>
                        <a:gd name="connsiteY5" fmla="*/ 1566042 h 2973000"/>
                        <a:gd name="connsiteX6" fmla="*/ 8156794 w 8156794"/>
                        <a:gd name="connsiteY6" fmla="*/ 0 h 2973000"/>
                        <a:gd name="connsiteX0" fmla="*/ 8156794 w 8156794"/>
                        <a:gd name="connsiteY0" fmla="*/ 0 h 2973000"/>
                        <a:gd name="connsiteX1" fmla="*/ 8156794 w 8156794"/>
                        <a:gd name="connsiteY1" fmla="*/ 1673520 h 2973000"/>
                        <a:gd name="connsiteX2" fmla="*/ 4134388 w 8156794"/>
                        <a:gd name="connsiteY2" fmla="*/ 2972904 h 2973000"/>
                        <a:gd name="connsiteX3" fmla="*/ 2295 w 8156794"/>
                        <a:gd name="connsiteY3" fmla="*/ 1618086 h 2973000"/>
                        <a:gd name="connsiteX4" fmla="*/ 767 w 8156794"/>
                        <a:gd name="connsiteY4" fmla="*/ 147145 h 2973000"/>
                        <a:gd name="connsiteX5" fmla="*/ 4068271 w 8156794"/>
                        <a:gd name="connsiteY5" fmla="*/ 1566042 h 2973000"/>
                        <a:gd name="connsiteX6" fmla="*/ 8156794 w 8156794"/>
                        <a:gd name="connsiteY6" fmla="*/ 0 h 2973000"/>
                        <a:gd name="connsiteX0" fmla="*/ 8156794 w 8156794"/>
                        <a:gd name="connsiteY0" fmla="*/ 0 h 2973020"/>
                        <a:gd name="connsiteX1" fmla="*/ 8156794 w 8156794"/>
                        <a:gd name="connsiteY1" fmla="*/ 1673520 h 2973020"/>
                        <a:gd name="connsiteX2" fmla="*/ 4134388 w 8156794"/>
                        <a:gd name="connsiteY2" fmla="*/ 2972904 h 2973020"/>
                        <a:gd name="connsiteX3" fmla="*/ 2295 w 8156794"/>
                        <a:gd name="connsiteY3" fmla="*/ 1618086 h 2973020"/>
                        <a:gd name="connsiteX4" fmla="*/ 767 w 8156794"/>
                        <a:gd name="connsiteY4" fmla="*/ 147145 h 2973020"/>
                        <a:gd name="connsiteX5" fmla="*/ 4068271 w 8156794"/>
                        <a:gd name="connsiteY5" fmla="*/ 1566042 h 2973020"/>
                        <a:gd name="connsiteX6" fmla="*/ 8156794 w 8156794"/>
                        <a:gd name="connsiteY6" fmla="*/ 0 h 2973020"/>
                        <a:gd name="connsiteX0" fmla="*/ 8156794 w 8156794"/>
                        <a:gd name="connsiteY0" fmla="*/ 0 h 2973021"/>
                        <a:gd name="connsiteX1" fmla="*/ 8156794 w 8156794"/>
                        <a:gd name="connsiteY1" fmla="*/ 1673520 h 2973021"/>
                        <a:gd name="connsiteX2" fmla="*/ 4134388 w 8156794"/>
                        <a:gd name="connsiteY2" fmla="*/ 2972904 h 2973021"/>
                        <a:gd name="connsiteX3" fmla="*/ 2295 w 8156794"/>
                        <a:gd name="connsiteY3" fmla="*/ 1618086 h 2973021"/>
                        <a:gd name="connsiteX4" fmla="*/ 767 w 8156794"/>
                        <a:gd name="connsiteY4" fmla="*/ 147145 h 2973021"/>
                        <a:gd name="connsiteX5" fmla="*/ 4068271 w 8156794"/>
                        <a:gd name="connsiteY5" fmla="*/ 1566042 h 2973021"/>
                        <a:gd name="connsiteX6" fmla="*/ 8156794 w 8156794"/>
                        <a:gd name="connsiteY6" fmla="*/ 0 h 2973021"/>
                        <a:gd name="connsiteX0" fmla="*/ 8156794 w 8156794"/>
                        <a:gd name="connsiteY0" fmla="*/ 0 h 2973021"/>
                        <a:gd name="connsiteX1" fmla="*/ 8156794 w 8156794"/>
                        <a:gd name="connsiteY1" fmla="*/ 1673520 h 2973021"/>
                        <a:gd name="connsiteX2" fmla="*/ 4134388 w 8156794"/>
                        <a:gd name="connsiteY2" fmla="*/ 2972904 h 2973021"/>
                        <a:gd name="connsiteX3" fmla="*/ 2295 w 8156794"/>
                        <a:gd name="connsiteY3" fmla="*/ 1618086 h 2973021"/>
                        <a:gd name="connsiteX4" fmla="*/ 767 w 8156794"/>
                        <a:gd name="connsiteY4" fmla="*/ 147145 h 2973021"/>
                        <a:gd name="connsiteX5" fmla="*/ 4068271 w 8156794"/>
                        <a:gd name="connsiteY5" fmla="*/ 1566042 h 2973021"/>
                        <a:gd name="connsiteX6" fmla="*/ 8156794 w 8156794"/>
                        <a:gd name="connsiteY6" fmla="*/ 0 h 2973021"/>
                        <a:gd name="connsiteX0" fmla="*/ 8156794 w 8156794"/>
                        <a:gd name="connsiteY0" fmla="*/ 0 h 2973021"/>
                        <a:gd name="connsiteX1" fmla="*/ 8156794 w 8156794"/>
                        <a:gd name="connsiteY1" fmla="*/ 1673520 h 2973021"/>
                        <a:gd name="connsiteX2" fmla="*/ 4134388 w 8156794"/>
                        <a:gd name="connsiteY2" fmla="*/ 2972904 h 2973021"/>
                        <a:gd name="connsiteX3" fmla="*/ 2295 w 8156794"/>
                        <a:gd name="connsiteY3" fmla="*/ 1618086 h 2973021"/>
                        <a:gd name="connsiteX4" fmla="*/ 767 w 8156794"/>
                        <a:gd name="connsiteY4" fmla="*/ 147145 h 2973021"/>
                        <a:gd name="connsiteX5" fmla="*/ 4068271 w 8156794"/>
                        <a:gd name="connsiteY5" fmla="*/ 1566042 h 2973021"/>
                        <a:gd name="connsiteX6" fmla="*/ 8156794 w 8156794"/>
                        <a:gd name="connsiteY6" fmla="*/ 0 h 2973021"/>
                        <a:gd name="connsiteX0" fmla="*/ 8156794 w 8156794"/>
                        <a:gd name="connsiteY0" fmla="*/ 0 h 2973021"/>
                        <a:gd name="connsiteX1" fmla="*/ 8156794 w 8156794"/>
                        <a:gd name="connsiteY1" fmla="*/ 1673520 h 2973021"/>
                        <a:gd name="connsiteX2" fmla="*/ 4134388 w 8156794"/>
                        <a:gd name="connsiteY2" fmla="*/ 2972904 h 2973021"/>
                        <a:gd name="connsiteX3" fmla="*/ 2295 w 8156794"/>
                        <a:gd name="connsiteY3" fmla="*/ 1618086 h 2973021"/>
                        <a:gd name="connsiteX4" fmla="*/ 767 w 8156794"/>
                        <a:gd name="connsiteY4" fmla="*/ 147145 h 2973021"/>
                        <a:gd name="connsiteX5" fmla="*/ 4068271 w 8156794"/>
                        <a:gd name="connsiteY5" fmla="*/ 1566042 h 2973021"/>
                        <a:gd name="connsiteX6" fmla="*/ 8156794 w 8156794"/>
                        <a:gd name="connsiteY6" fmla="*/ 0 h 2973021"/>
                        <a:gd name="connsiteX0" fmla="*/ 8156794 w 8156794"/>
                        <a:gd name="connsiteY0" fmla="*/ 0 h 2973141"/>
                        <a:gd name="connsiteX1" fmla="*/ 8156794 w 8156794"/>
                        <a:gd name="connsiteY1" fmla="*/ 1673520 h 2973141"/>
                        <a:gd name="connsiteX2" fmla="*/ 4134388 w 8156794"/>
                        <a:gd name="connsiteY2" fmla="*/ 2972904 h 2973141"/>
                        <a:gd name="connsiteX3" fmla="*/ 2295 w 8156794"/>
                        <a:gd name="connsiteY3" fmla="*/ 1618086 h 2973141"/>
                        <a:gd name="connsiteX4" fmla="*/ 767 w 8156794"/>
                        <a:gd name="connsiteY4" fmla="*/ 147145 h 2973141"/>
                        <a:gd name="connsiteX5" fmla="*/ 4068271 w 8156794"/>
                        <a:gd name="connsiteY5" fmla="*/ 1566042 h 2973141"/>
                        <a:gd name="connsiteX6" fmla="*/ 8156794 w 8156794"/>
                        <a:gd name="connsiteY6" fmla="*/ 0 h 2973141"/>
                        <a:gd name="connsiteX0" fmla="*/ 8156794 w 8156794"/>
                        <a:gd name="connsiteY0" fmla="*/ 0 h 3066827"/>
                        <a:gd name="connsiteX1" fmla="*/ 8156794 w 8156794"/>
                        <a:gd name="connsiteY1" fmla="*/ 1673520 h 3066827"/>
                        <a:gd name="connsiteX2" fmla="*/ 4123353 w 8156794"/>
                        <a:gd name="connsiteY2" fmla="*/ 3066650 h 3066827"/>
                        <a:gd name="connsiteX3" fmla="*/ 2295 w 8156794"/>
                        <a:gd name="connsiteY3" fmla="*/ 1618086 h 3066827"/>
                        <a:gd name="connsiteX4" fmla="*/ 767 w 8156794"/>
                        <a:gd name="connsiteY4" fmla="*/ 147145 h 3066827"/>
                        <a:gd name="connsiteX5" fmla="*/ 4068271 w 8156794"/>
                        <a:gd name="connsiteY5" fmla="*/ 1566042 h 3066827"/>
                        <a:gd name="connsiteX6" fmla="*/ 8156794 w 8156794"/>
                        <a:gd name="connsiteY6" fmla="*/ 0 h 3066827"/>
                        <a:gd name="connsiteX0" fmla="*/ 8123689 w 8156794"/>
                        <a:gd name="connsiteY0" fmla="*/ 0 h 2999866"/>
                        <a:gd name="connsiteX1" fmla="*/ 8156794 w 8156794"/>
                        <a:gd name="connsiteY1" fmla="*/ 1606559 h 2999866"/>
                        <a:gd name="connsiteX2" fmla="*/ 4123353 w 8156794"/>
                        <a:gd name="connsiteY2" fmla="*/ 2999689 h 2999866"/>
                        <a:gd name="connsiteX3" fmla="*/ 2295 w 8156794"/>
                        <a:gd name="connsiteY3" fmla="*/ 1551125 h 2999866"/>
                        <a:gd name="connsiteX4" fmla="*/ 767 w 8156794"/>
                        <a:gd name="connsiteY4" fmla="*/ 80184 h 2999866"/>
                        <a:gd name="connsiteX5" fmla="*/ 4068271 w 8156794"/>
                        <a:gd name="connsiteY5" fmla="*/ 1499081 h 2999866"/>
                        <a:gd name="connsiteX6" fmla="*/ 8123689 w 8156794"/>
                        <a:gd name="connsiteY6" fmla="*/ 0 h 2999866"/>
                        <a:gd name="connsiteX0" fmla="*/ 8167828 w 8167828"/>
                        <a:gd name="connsiteY0" fmla="*/ 0 h 3026651"/>
                        <a:gd name="connsiteX1" fmla="*/ 8156794 w 8167828"/>
                        <a:gd name="connsiteY1" fmla="*/ 1633344 h 3026651"/>
                        <a:gd name="connsiteX2" fmla="*/ 4123353 w 8167828"/>
                        <a:gd name="connsiteY2" fmla="*/ 3026474 h 3026651"/>
                        <a:gd name="connsiteX3" fmla="*/ 2295 w 8167828"/>
                        <a:gd name="connsiteY3" fmla="*/ 1577910 h 3026651"/>
                        <a:gd name="connsiteX4" fmla="*/ 767 w 8167828"/>
                        <a:gd name="connsiteY4" fmla="*/ 106969 h 3026651"/>
                        <a:gd name="connsiteX5" fmla="*/ 4068271 w 8167828"/>
                        <a:gd name="connsiteY5" fmla="*/ 1525866 h 3026651"/>
                        <a:gd name="connsiteX6" fmla="*/ 8167828 w 8167828"/>
                        <a:gd name="connsiteY6" fmla="*/ 0 h 3026651"/>
                        <a:gd name="connsiteX0" fmla="*/ 8167828 w 8167828"/>
                        <a:gd name="connsiteY0" fmla="*/ 0 h 3027228"/>
                        <a:gd name="connsiteX1" fmla="*/ 8145760 w 8167828"/>
                        <a:gd name="connsiteY1" fmla="*/ 1686913 h 3027228"/>
                        <a:gd name="connsiteX2" fmla="*/ 4123353 w 8167828"/>
                        <a:gd name="connsiteY2" fmla="*/ 3026474 h 3027228"/>
                        <a:gd name="connsiteX3" fmla="*/ 2295 w 8167828"/>
                        <a:gd name="connsiteY3" fmla="*/ 1577910 h 3027228"/>
                        <a:gd name="connsiteX4" fmla="*/ 767 w 8167828"/>
                        <a:gd name="connsiteY4" fmla="*/ 106969 h 3027228"/>
                        <a:gd name="connsiteX5" fmla="*/ 4068271 w 8167828"/>
                        <a:gd name="connsiteY5" fmla="*/ 1525866 h 3027228"/>
                        <a:gd name="connsiteX6" fmla="*/ 8167828 w 8167828"/>
                        <a:gd name="connsiteY6" fmla="*/ 0 h 3027228"/>
                        <a:gd name="connsiteX0" fmla="*/ 8156794 w 8156794"/>
                        <a:gd name="connsiteY0" fmla="*/ 0 h 2933483"/>
                        <a:gd name="connsiteX1" fmla="*/ 8145760 w 8156794"/>
                        <a:gd name="connsiteY1" fmla="*/ 1593168 h 2933483"/>
                        <a:gd name="connsiteX2" fmla="*/ 4123353 w 8156794"/>
                        <a:gd name="connsiteY2" fmla="*/ 2932729 h 2933483"/>
                        <a:gd name="connsiteX3" fmla="*/ 2295 w 8156794"/>
                        <a:gd name="connsiteY3" fmla="*/ 1484165 h 2933483"/>
                        <a:gd name="connsiteX4" fmla="*/ 767 w 8156794"/>
                        <a:gd name="connsiteY4" fmla="*/ 13224 h 2933483"/>
                        <a:gd name="connsiteX5" fmla="*/ 4068271 w 8156794"/>
                        <a:gd name="connsiteY5" fmla="*/ 1432121 h 2933483"/>
                        <a:gd name="connsiteX6" fmla="*/ 8156794 w 8156794"/>
                        <a:gd name="connsiteY6" fmla="*/ 0 h 2933483"/>
                        <a:gd name="connsiteX0" fmla="*/ 8156794 w 8156794"/>
                        <a:gd name="connsiteY0" fmla="*/ 0 h 2933483"/>
                        <a:gd name="connsiteX1" fmla="*/ 8145760 w 8156794"/>
                        <a:gd name="connsiteY1" fmla="*/ 1593168 h 2933483"/>
                        <a:gd name="connsiteX2" fmla="*/ 4123353 w 8156794"/>
                        <a:gd name="connsiteY2" fmla="*/ 2932729 h 2933483"/>
                        <a:gd name="connsiteX3" fmla="*/ 2295 w 8156794"/>
                        <a:gd name="connsiteY3" fmla="*/ 1484165 h 2933483"/>
                        <a:gd name="connsiteX4" fmla="*/ 767 w 8156794"/>
                        <a:gd name="connsiteY4" fmla="*/ 13224 h 2933483"/>
                        <a:gd name="connsiteX5" fmla="*/ 4068271 w 8156794"/>
                        <a:gd name="connsiteY5" fmla="*/ 1432121 h 2933483"/>
                        <a:gd name="connsiteX6" fmla="*/ 8156794 w 8156794"/>
                        <a:gd name="connsiteY6" fmla="*/ 0 h 2933483"/>
                        <a:gd name="connsiteX0" fmla="*/ 8123689 w 8145760"/>
                        <a:gd name="connsiteY0" fmla="*/ 13560 h 2920259"/>
                        <a:gd name="connsiteX1" fmla="*/ 8145760 w 8145760"/>
                        <a:gd name="connsiteY1" fmla="*/ 1579944 h 2920259"/>
                        <a:gd name="connsiteX2" fmla="*/ 4123353 w 8145760"/>
                        <a:gd name="connsiteY2" fmla="*/ 2919505 h 2920259"/>
                        <a:gd name="connsiteX3" fmla="*/ 2295 w 8145760"/>
                        <a:gd name="connsiteY3" fmla="*/ 1470941 h 2920259"/>
                        <a:gd name="connsiteX4" fmla="*/ 767 w 8145760"/>
                        <a:gd name="connsiteY4" fmla="*/ 0 h 2920259"/>
                        <a:gd name="connsiteX5" fmla="*/ 4068271 w 8145760"/>
                        <a:gd name="connsiteY5" fmla="*/ 1418897 h 2920259"/>
                        <a:gd name="connsiteX6" fmla="*/ 8123689 w 8145760"/>
                        <a:gd name="connsiteY6" fmla="*/ 13560 h 2920259"/>
                        <a:gd name="connsiteX0" fmla="*/ 8178863 w 8178863"/>
                        <a:gd name="connsiteY0" fmla="*/ 26952 h 2920259"/>
                        <a:gd name="connsiteX1" fmla="*/ 8145760 w 8178863"/>
                        <a:gd name="connsiteY1" fmla="*/ 1579944 h 2920259"/>
                        <a:gd name="connsiteX2" fmla="*/ 4123353 w 8178863"/>
                        <a:gd name="connsiteY2" fmla="*/ 2919505 h 2920259"/>
                        <a:gd name="connsiteX3" fmla="*/ 2295 w 8178863"/>
                        <a:gd name="connsiteY3" fmla="*/ 1470941 h 2920259"/>
                        <a:gd name="connsiteX4" fmla="*/ 767 w 8178863"/>
                        <a:gd name="connsiteY4" fmla="*/ 0 h 2920259"/>
                        <a:gd name="connsiteX5" fmla="*/ 4068271 w 8178863"/>
                        <a:gd name="connsiteY5" fmla="*/ 1418897 h 2920259"/>
                        <a:gd name="connsiteX6" fmla="*/ 8178863 w 8178863"/>
                        <a:gd name="connsiteY6" fmla="*/ 26952 h 2920259"/>
                        <a:gd name="connsiteX0" fmla="*/ 8167827 w 8167827"/>
                        <a:gd name="connsiteY0" fmla="*/ 40343 h 2920259"/>
                        <a:gd name="connsiteX1" fmla="*/ 8145760 w 8167827"/>
                        <a:gd name="connsiteY1" fmla="*/ 1579944 h 2920259"/>
                        <a:gd name="connsiteX2" fmla="*/ 4123353 w 8167827"/>
                        <a:gd name="connsiteY2" fmla="*/ 2919505 h 2920259"/>
                        <a:gd name="connsiteX3" fmla="*/ 2295 w 8167827"/>
                        <a:gd name="connsiteY3" fmla="*/ 1470941 h 2920259"/>
                        <a:gd name="connsiteX4" fmla="*/ 767 w 8167827"/>
                        <a:gd name="connsiteY4" fmla="*/ 0 h 2920259"/>
                        <a:gd name="connsiteX5" fmla="*/ 4068271 w 8167827"/>
                        <a:gd name="connsiteY5" fmla="*/ 1418897 h 2920259"/>
                        <a:gd name="connsiteX6" fmla="*/ 8167827 w 8167827"/>
                        <a:gd name="connsiteY6" fmla="*/ 40343 h 2920259"/>
                        <a:gd name="connsiteX0" fmla="*/ 8123687 w 8145760"/>
                        <a:gd name="connsiteY0" fmla="*/ 53735 h 2920259"/>
                        <a:gd name="connsiteX1" fmla="*/ 8145760 w 8145760"/>
                        <a:gd name="connsiteY1" fmla="*/ 1579944 h 2920259"/>
                        <a:gd name="connsiteX2" fmla="*/ 4123353 w 8145760"/>
                        <a:gd name="connsiteY2" fmla="*/ 2919505 h 2920259"/>
                        <a:gd name="connsiteX3" fmla="*/ 2295 w 8145760"/>
                        <a:gd name="connsiteY3" fmla="*/ 1470941 h 2920259"/>
                        <a:gd name="connsiteX4" fmla="*/ 767 w 8145760"/>
                        <a:gd name="connsiteY4" fmla="*/ 0 h 2920259"/>
                        <a:gd name="connsiteX5" fmla="*/ 4068271 w 8145760"/>
                        <a:gd name="connsiteY5" fmla="*/ 1418897 h 2920259"/>
                        <a:gd name="connsiteX6" fmla="*/ 8123687 w 8145760"/>
                        <a:gd name="connsiteY6" fmla="*/ 53735 h 2920259"/>
                        <a:gd name="connsiteX0" fmla="*/ 8161918 w 8161918"/>
                        <a:gd name="connsiteY0" fmla="*/ 0 h 2943855"/>
                        <a:gd name="connsiteX1" fmla="*/ 8145760 w 8161918"/>
                        <a:gd name="connsiteY1" fmla="*/ 1603540 h 2943855"/>
                        <a:gd name="connsiteX2" fmla="*/ 4123353 w 8161918"/>
                        <a:gd name="connsiteY2" fmla="*/ 2943101 h 2943855"/>
                        <a:gd name="connsiteX3" fmla="*/ 2295 w 8161918"/>
                        <a:gd name="connsiteY3" fmla="*/ 1494537 h 2943855"/>
                        <a:gd name="connsiteX4" fmla="*/ 767 w 8161918"/>
                        <a:gd name="connsiteY4" fmla="*/ 23596 h 2943855"/>
                        <a:gd name="connsiteX5" fmla="*/ 4068271 w 8161918"/>
                        <a:gd name="connsiteY5" fmla="*/ 1442493 h 2943855"/>
                        <a:gd name="connsiteX6" fmla="*/ 8161918 w 8161918"/>
                        <a:gd name="connsiteY6" fmla="*/ 0 h 2943855"/>
                        <a:gd name="connsiteX0" fmla="*/ 8144926 w 8145760"/>
                        <a:gd name="connsiteY0" fmla="*/ 43424 h 2920259"/>
                        <a:gd name="connsiteX1" fmla="*/ 8145760 w 8145760"/>
                        <a:gd name="connsiteY1" fmla="*/ 1579944 h 2920259"/>
                        <a:gd name="connsiteX2" fmla="*/ 4123353 w 8145760"/>
                        <a:gd name="connsiteY2" fmla="*/ 2919505 h 2920259"/>
                        <a:gd name="connsiteX3" fmla="*/ 2295 w 8145760"/>
                        <a:gd name="connsiteY3" fmla="*/ 1470941 h 2920259"/>
                        <a:gd name="connsiteX4" fmla="*/ 767 w 8145760"/>
                        <a:gd name="connsiteY4" fmla="*/ 0 h 2920259"/>
                        <a:gd name="connsiteX5" fmla="*/ 4068271 w 8145760"/>
                        <a:gd name="connsiteY5" fmla="*/ 1418897 h 2920259"/>
                        <a:gd name="connsiteX6" fmla="*/ 8144926 w 8145760"/>
                        <a:gd name="connsiteY6" fmla="*/ 43424 h 2920259"/>
                        <a:gd name="connsiteX0" fmla="*/ 8161918 w 8161918"/>
                        <a:gd name="connsiteY0" fmla="*/ 0 h 2959321"/>
                        <a:gd name="connsiteX1" fmla="*/ 8145760 w 8161918"/>
                        <a:gd name="connsiteY1" fmla="*/ 1619006 h 2959321"/>
                        <a:gd name="connsiteX2" fmla="*/ 4123353 w 8161918"/>
                        <a:gd name="connsiteY2" fmla="*/ 2958567 h 2959321"/>
                        <a:gd name="connsiteX3" fmla="*/ 2295 w 8161918"/>
                        <a:gd name="connsiteY3" fmla="*/ 1510003 h 2959321"/>
                        <a:gd name="connsiteX4" fmla="*/ 767 w 8161918"/>
                        <a:gd name="connsiteY4" fmla="*/ 39062 h 2959321"/>
                        <a:gd name="connsiteX5" fmla="*/ 4068271 w 8161918"/>
                        <a:gd name="connsiteY5" fmla="*/ 1457959 h 2959321"/>
                        <a:gd name="connsiteX6" fmla="*/ 8161918 w 8161918"/>
                        <a:gd name="connsiteY6" fmla="*/ 0 h 2959321"/>
                        <a:gd name="connsiteX0" fmla="*/ 8161918 w 8162752"/>
                        <a:gd name="connsiteY0" fmla="*/ 0 h 2959488"/>
                        <a:gd name="connsiteX1" fmla="*/ 8162752 w 8162752"/>
                        <a:gd name="connsiteY1" fmla="*/ 1629317 h 2959488"/>
                        <a:gd name="connsiteX2" fmla="*/ 4123353 w 8162752"/>
                        <a:gd name="connsiteY2" fmla="*/ 2958567 h 2959488"/>
                        <a:gd name="connsiteX3" fmla="*/ 2295 w 8162752"/>
                        <a:gd name="connsiteY3" fmla="*/ 1510003 h 2959488"/>
                        <a:gd name="connsiteX4" fmla="*/ 767 w 8162752"/>
                        <a:gd name="connsiteY4" fmla="*/ 39062 h 2959488"/>
                        <a:gd name="connsiteX5" fmla="*/ 4068271 w 8162752"/>
                        <a:gd name="connsiteY5" fmla="*/ 1457959 h 2959488"/>
                        <a:gd name="connsiteX6" fmla="*/ 8161918 w 8162752"/>
                        <a:gd name="connsiteY6" fmla="*/ 0 h 2959488"/>
                        <a:gd name="connsiteX0" fmla="*/ 8165930 w 8166764"/>
                        <a:gd name="connsiteY0" fmla="*/ 7337 h 2966825"/>
                        <a:gd name="connsiteX1" fmla="*/ 8166764 w 8166764"/>
                        <a:gd name="connsiteY1" fmla="*/ 1636654 h 2966825"/>
                        <a:gd name="connsiteX2" fmla="*/ 4127365 w 8166764"/>
                        <a:gd name="connsiteY2" fmla="*/ 2965904 h 2966825"/>
                        <a:gd name="connsiteX3" fmla="*/ 6307 w 8166764"/>
                        <a:gd name="connsiteY3" fmla="*/ 1517340 h 2966825"/>
                        <a:gd name="connsiteX4" fmla="*/ 532 w 8166764"/>
                        <a:gd name="connsiteY4" fmla="*/ 0 h 2966825"/>
                        <a:gd name="connsiteX5" fmla="*/ 4072283 w 8166764"/>
                        <a:gd name="connsiteY5" fmla="*/ 1465296 h 2966825"/>
                        <a:gd name="connsiteX6" fmla="*/ 8165930 w 8166764"/>
                        <a:gd name="connsiteY6" fmla="*/ 7337 h 2966825"/>
                        <a:gd name="connsiteX0" fmla="*/ 8168119 w 8168953"/>
                        <a:gd name="connsiteY0" fmla="*/ 7337 h 2966682"/>
                        <a:gd name="connsiteX1" fmla="*/ 8168953 w 8168953"/>
                        <a:gd name="connsiteY1" fmla="*/ 1636654 h 2966682"/>
                        <a:gd name="connsiteX2" fmla="*/ 4129554 w 8168953"/>
                        <a:gd name="connsiteY2" fmla="*/ 2965904 h 2966682"/>
                        <a:gd name="connsiteX3" fmla="*/ 0 w 8168953"/>
                        <a:gd name="connsiteY3" fmla="*/ 1527651 h 2966682"/>
                        <a:gd name="connsiteX4" fmla="*/ 2721 w 8168953"/>
                        <a:gd name="connsiteY4" fmla="*/ 0 h 2966682"/>
                        <a:gd name="connsiteX5" fmla="*/ 4074472 w 8168953"/>
                        <a:gd name="connsiteY5" fmla="*/ 1465296 h 2966682"/>
                        <a:gd name="connsiteX6" fmla="*/ 8168119 w 8168953"/>
                        <a:gd name="connsiteY6" fmla="*/ 7337 h 2966682"/>
                        <a:gd name="connsiteX0" fmla="*/ 8168119 w 8168953"/>
                        <a:gd name="connsiteY0" fmla="*/ 7337 h 3100377"/>
                        <a:gd name="connsiteX1" fmla="*/ 8168953 w 8168953"/>
                        <a:gd name="connsiteY1" fmla="*/ 1636654 h 3100377"/>
                        <a:gd name="connsiteX2" fmla="*/ 4118520 w 8168953"/>
                        <a:gd name="connsiteY2" fmla="*/ 3099826 h 3100377"/>
                        <a:gd name="connsiteX3" fmla="*/ 0 w 8168953"/>
                        <a:gd name="connsiteY3" fmla="*/ 1527651 h 3100377"/>
                        <a:gd name="connsiteX4" fmla="*/ 2721 w 8168953"/>
                        <a:gd name="connsiteY4" fmla="*/ 0 h 3100377"/>
                        <a:gd name="connsiteX5" fmla="*/ 4074472 w 8168953"/>
                        <a:gd name="connsiteY5" fmla="*/ 1465296 h 3100377"/>
                        <a:gd name="connsiteX6" fmla="*/ 8168119 w 8168953"/>
                        <a:gd name="connsiteY6" fmla="*/ 7337 h 3100377"/>
                        <a:gd name="connsiteX0" fmla="*/ 8168119 w 8168953"/>
                        <a:gd name="connsiteY0" fmla="*/ 7337 h 3100429"/>
                        <a:gd name="connsiteX1" fmla="*/ 8168953 w 8168953"/>
                        <a:gd name="connsiteY1" fmla="*/ 1636654 h 3100429"/>
                        <a:gd name="connsiteX2" fmla="*/ 4118520 w 8168953"/>
                        <a:gd name="connsiteY2" fmla="*/ 3099826 h 3100429"/>
                        <a:gd name="connsiteX3" fmla="*/ 0 w 8168953"/>
                        <a:gd name="connsiteY3" fmla="*/ 1527651 h 3100429"/>
                        <a:gd name="connsiteX4" fmla="*/ 2721 w 8168953"/>
                        <a:gd name="connsiteY4" fmla="*/ 0 h 3100429"/>
                        <a:gd name="connsiteX5" fmla="*/ 4074472 w 8168953"/>
                        <a:gd name="connsiteY5" fmla="*/ 1465296 h 3100429"/>
                        <a:gd name="connsiteX6" fmla="*/ 8168119 w 8168953"/>
                        <a:gd name="connsiteY6" fmla="*/ 7337 h 3100429"/>
                        <a:gd name="connsiteX0" fmla="*/ 8165849 w 8166683"/>
                        <a:gd name="connsiteY0" fmla="*/ 7337 h 3099826"/>
                        <a:gd name="connsiteX1" fmla="*/ 8166683 w 8166683"/>
                        <a:gd name="connsiteY1" fmla="*/ 1636654 h 3099826"/>
                        <a:gd name="connsiteX2" fmla="*/ 4116250 w 8166683"/>
                        <a:gd name="connsiteY2" fmla="*/ 3099826 h 3099826"/>
                        <a:gd name="connsiteX3" fmla="*/ 8764 w 8166683"/>
                        <a:gd name="connsiteY3" fmla="*/ 1634789 h 3099826"/>
                        <a:gd name="connsiteX4" fmla="*/ 451 w 8166683"/>
                        <a:gd name="connsiteY4" fmla="*/ 0 h 3099826"/>
                        <a:gd name="connsiteX5" fmla="*/ 4072202 w 8166683"/>
                        <a:gd name="connsiteY5" fmla="*/ 1465296 h 3099826"/>
                        <a:gd name="connsiteX6" fmla="*/ 8165849 w 8166683"/>
                        <a:gd name="connsiteY6" fmla="*/ 7337 h 3099826"/>
                        <a:gd name="connsiteX0" fmla="*/ 8165849 w 8166683"/>
                        <a:gd name="connsiteY0" fmla="*/ 7337 h 3099826"/>
                        <a:gd name="connsiteX1" fmla="*/ 8166683 w 8166683"/>
                        <a:gd name="connsiteY1" fmla="*/ 1636654 h 3099826"/>
                        <a:gd name="connsiteX2" fmla="*/ 4116250 w 8166683"/>
                        <a:gd name="connsiteY2" fmla="*/ 3099826 h 3099826"/>
                        <a:gd name="connsiteX3" fmla="*/ 8764 w 8166683"/>
                        <a:gd name="connsiteY3" fmla="*/ 1634789 h 3099826"/>
                        <a:gd name="connsiteX4" fmla="*/ 451 w 8166683"/>
                        <a:gd name="connsiteY4" fmla="*/ 0 h 3099826"/>
                        <a:gd name="connsiteX5" fmla="*/ 4072202 w 8166683"/>
                        <a:gd name="connsiteY5" fmla="*/ 1465296 h 3099826"/>
                        <a:gd name="connsiteX6" fmla="*/ 8165849 w 8166683"/>
                        <a:gd name="connsiteY6" fmla="*/ 7337 h 3099826"/>
                        <a:gd name="connsiteX0" fmla="*/ 8165849 w 8166683"/>
                        <a:gd name="connsiteY0" fmla="*/ 7337 h 3099826"/>
                        <a:gd name="connsiteX1" fmla="*/ 8166683 w 8166683"/>
                        <a:gd name="connsiteY1" fmla="*/ 1636654 h 3099826"/>
                        <a:gd name="connsiteX2" fmla="*/ 4116250 w 8166683"/>
                        <a:gd name="connsiteY2" fmla="*/ 3099826 h 3099826"/>
                        <a:gd name="connsiteX3" fmla="*/ 8764 w 8166683"/>
                        <a:gd name="connsiteY3" fmla="*/ 1634789 h 3099826"/>
                        <a:gd name="connsiteX4" fmla="*/ 451 w 8166683"/>
                        <a:gd name="connsiteY4" fmla="*/ 0 h 3099826"/>
                        <a:gd name="connsiteX5" fmla="*/ 4061168 w 8166683"/>
                        <a:gd name="connsiteY5" fmla="*/ 1438511 h 3099826"/>
                        <a:gd name="connsiteX6" fmla="*/ 8165849 w 8166683"/>
                        <a:gd name="connsiteY6" fmla="*/ 7337 h 3099826"/>
                        <a:gd name="connsiteX0" fmla="*/ 8165849 w 8166683"/>
                        <a:gd name="connsiteY0" fmla="*/ 7337 h 3099826"/>
                        <a:gd name="connsiteX1" fmla="*/ 8166683 w 8166683"/>
                        <a:gd name="connsiteY1" fmla="*/ 1636654 h 3099826"/>
                        <a:gd name="connsiteX2" fmla="*/ 4116250 w 8166683"/>
                        <a:gd name="connsiteY2" fmla="*/ 3099826 h 3099826"/>
                        <a:gd name="connsiteX3" fmla="*/ 8764 w 8166683"/>
                        <a:gd name="connsiteY3" fmla="*/ 1634789 h 3099826"/>
                        <a:gd name="connsiteX4" fmla="*/ 451 w 8166683"/>
                        <a:gd name="connsiteY4" fmla="*/ 0 h 3099826"/>
                        <a:gd name="connsiteX5" fmla="*/ 4061168 w 8166683"/>
                        <a:gd name="connsiteY5" fmla="*/ 1438511 h 3099826"/>
                        <a:gd name="connsiteX6" fmla="*/ 8165849 w 8166683"/>
                        <a:gd name="connsiteY6" fmla="*/ 7337 h 3099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166683" h="3099826">
                          <a:moveTo>
                            <a:pt x="8165849" y="7337"/>
                          </a:moveTo>
                          <a:lnTo>
                            <a:pt x="8166683" y="1636654"/>
                          </a:lnTo>
                          <a:cubicBezTo>
                            <a:pt x="7917761" y="2728489"/>
                            <a:pt x="5475903" y="3100137"/>
                            <a:pt x="4116250" y="3099826"/>
                          </a:cubicBezTo>
                          <a:cubicBezTo>
                            <a:pt x="2756597" y="3099515"/>
                            <a:pt x="245424" y="2744647"/>
                            <a:pt x="8764" y="1634789"/>
                          </a:cubicBezTo>
                          <a:cubicBezTo>
                            <a:pt x="11928" y="1215900"/>
                            <a:pt x="-2713" y="418889"/>
                            <a:pt x="451" y="0"/>
                          </a:cubicBezTo>
                          <a:cubicBezTo>
                            <a:pt x="385485" y="953840"/>
                            <a:pt x="2700268" y="1437288"/>
                            <a:pt x="4061168" y="1438511"/>
                          </a:cubicBezTo>
                          <a:cubicBezTo>
                            <a:pt x="5422068" y="1439734"/>
                            <a:pt x="7793228" y="1089449"/>
                            <a:pt x="8165849" y="7337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>
                      <a:solidFill>
                        <a:srgbClr val="E4000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                   </a:t>
                      </a:r>
                    </a:p>
                  </p:txBody>
                </p:sp>
                <p:sp>
                  <p:nvSpPr>
                    <p:cNvPr id="532" name="Oval 531">
                      <a:extLst>
                        <a:ext uri="{FF2B5EF4-FFF2-40B4-BE49-F238E27FC236}">
                          <a16:creationId xmlns:a16="http://schemas.microsoft.com/office/drawing/2014/main" id="{194BB483-D6CC-FE4E-8BDB-65B60648A2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729" y="2774731"/>
                      <a:ext cx="1480163" cy="579140"/>
                    </a:xfrm>
                    <a:prstGeom prst="ellipse">
                      <a:avLst/>
                    </a:prstGeom>
                    <a:solidFill>
                      <a:srgbClr val="B8C2C9"/>
                    </a:solidFill>
                    <a:ln w="6350">
                      <a:solidFill>
                        <a:srgbClr val="E4000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              </a:t>
                      </a:r>
                    </a:p>
                  </p:txBody>
                </p:sp>
                <p:grpSp>
                  <p:nvGrpSpPr>
                    <p:cNvPr id="533" name="Group 532">
                      <a:extLst>
                        <a:ext uri="{FF2B5EF4-FFF2-40B4-BE49-F238E27FC236}">
                          <a16:creationId xmlns:a16="http://schemas.microsoft.com/office/drawing/2014/main" id="{4E7CE696-6385-564E-B8DA-2AEAD245D32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713663" y="2848339"/>
                      <a:ext cx="1042107" cy="425543"/>
                      <a:chOff x="7786941" y="2884917"/>
                      <a:chExt cx="897649" cy="353919"/>
                    </a:xfrm>
                  </p:grpSpPr>
                  <p:sp>
                    <p:nvSpPr>
                      <p:cNvPr id="534" name="Freeform 533">
                        <a:extLst>
                          <a:ext uri="{FF2B5EF4-FFF2-40B4-BE49-F238E27FC236}">
                            <a16:creationId xmlns:a16="http://schemas.microsoft.com/office/drawing/2014/main" id="{B1AA8AD5-7F1B-2949-B1DF-4A17AE5FE55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811770" y="28849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C00000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535" name="Freeform 534">
                        <a:extLst>
                          <a:ext uri="{FF2B5EF4-FFF2-40B4-BE49-F238E27FC236}">
                            <a16:creationId xmlns:a16="http://schemas.microsoft.com/office/drawing/2014/main" id="{8F5E806C-0542-4249-8912-339743FE36A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367548" y="30543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C00000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536" name="Freeform 535">
                        <a:extLst>
                          <a:ext uri="{FF2B5EF4-FFF2-40B4-BE49-F238E27FC236}">
                            <a16:creationId xmlns:a16="http://schemas.microsoft.com/office/drawing/2014/main" id="{19BC52EA-49A8-464B-AFBE-1BD32FB0774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86941" y="30543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C00000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537" name="Freeform 536">
                        <a:extLst>
                          <a:ext uri="{FF2B5EF4-FFF2-40B4-BE49-F238E27FC236}">
                            <a16:creationId xmlns:a16="http://schemas.microsoft.com/office/drawing/2014/main" id="{ED70C072-1D79-FA49-8319-F162DD83F80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895013" y="29710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rgbClr val="FFB3D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  <p:grpSp>
                <p:nvGrpSpPr>
                  <p:cNvPr id="507" name="Group 506">
                    <a:extLst>
                      <a:ext uri="{FF2B5EF4-FFF2-40B4-BE49-F238E27FC236}">
                        <a16:creationId xmlns:a16="http://schemas.microsoft.com/office/drawing/2014/main" id="{BAFC2167-3F82-CA44-B89F-FA4BC8926902}"/>
                      </a:ext>
                    </a:extLst>
                  </p:cNvPr>
                  <p:cNvGrpSpPr/>
                  <p:nvPr/>
                </p:nvGrpSpPr>
                <p:grpSpPr>
                  <a:xfrm>
                    <a:off x="7360920" y="2697480"/>
                    <a:ext cx="491438" cy="266700"/>
                    <a:chOff x="7493876" y="2774731"/>
                    <a:chExt cx="1481958" cy="894622"/>
                  </a:xfrm>
                </p:grpSpPr>
                <p:sp>
                  <p:nvSpPr>
                    <p:cNvPr id="524" name="Freeform 523">
                      <a:extLst>
                        <a:ext uri="{FF2B5EF4-FFF2-40B4-BE49-F238E27FC236}">
                          <a16:creationId xmlns:a16="http://schemas.microsoft.com/office/drawing/2014/main" id="{8F3F73A6-1620-E74B-B7C3-2C379B955B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3876" y="3084399"/>
                      <a:ext cx="1481958" cy="584954"/>
                    </a:xfrm>
                    <a:custGeom>
                      <a:avLst/>
                      <a:gdLst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46482 w 8187558"/>
                        <a:gd name="connsiteY5" fmla="*/ 157655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46482 w 8187558"/>
                        <a:gd name="connsiteY5" fmla="*/ 157655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46482 w 8187558"/>
                        <a:gd name="connsiteY5" fmla="*/ 157655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46482 w 8187558"/>
                        <a:gd name="connsiteY5" fmla="*/ 157655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88524 w 8187558"/>
                        <a:gd name="connsiteY5" fmla="*/ 1597573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88524 w 8187558"/>
                        <a:gd name="connsiteY5" fmla="*/ 1597573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76538 w 8176538"/>
                        <a:gd name="connsiteY0" fmla="*/ 0 h 2638097"/>
                        <a:gd name="connsiteX1" fmla="*/ 8176538 w 8176538"/>
                        <a:gd name="connsiteY1" fmla="*/ 1271752 h 2638097"/>
                        <a:gd name="connsiteX2" fmla="*/ 4088015 w 8176538"/>
                        <a:gd name="connsiteY2" fmla="*/ 2638097 h 2638097"/>
                        <a:gd name="connsiteX3" fmla="*/ 0 w 8176538"/>
                        <a:gd name="connsiteY3" fmla="*/ 1269888 h 2638097"/>
                        <a:gd name="connsiteX4" fmla="*/ 20511 w 8176538"/>
                        <a:gd name="connsiteY4" fmla="*/ 147145 h 2638097"/>
                        <a:gd name="connsiteX5" fmla="*/ 4088015 w 8176538"/>
                        <a:gd name="connsiteY5" fmla="*/ 1566042 h 2638097"/>
                        <a:gd name="connsiteX6" fmla="*/ 8176538 w 8176538"/>
                        <a:gd name="connsiteY6" fmla="*/ 0 h 2638097"/>
                        <a:gd name="connsiteX0" fmla="*/ 8176538 w 8176538"/>
                        <a:gd name="connsiteY0" fmla="*/ 0 h 2772020"/>
                        <a:gd name="connsiteX1" fmla="*/ 8176538 w 8176538"/>
                        <a:gd name="connsiteY1" fmla="*/ 1271752 h 2772020"/>
                        <a:gd name="connsiteX2" fmla="*/ 4099034 w 8176538"/>
                        <a:gd name="connsiteY2" fmla="*/ 2772020 h 2772020"/>
                        <a:gd name="connsiteX3" fmla="*/ 0 w 8176538"/>
                        <a:gd name="connsiteY3" fmla="*/ 1269888 h 2772020"/>
                        <a:gd name="connsiteX4" fmla="*/ 20511 w 8176538"/>
                        <a:gd name="connsiteY4" fmla="*/ 147145 h 2772020"/>
                        <a:gd name="connsiteX5" fmla="*/ 4088015 w 8176538"/>
                        <a:gd name="connsiteY5" fmla="*/ 1566042 h 2772020"/>
                        <a:gd name="connsiteX6" fmla="*/ 8176538 w 8176538"/>
                        <a:gd name="connsiteY6" fmla="*/ 0 h 2772020"/>
                        <a:gd name="connsiteX0" fmla="*/ 8176538 w 8176538"/>
                        <a:gd name="connsiteY0" fmla="*/ 0 h 2772339"/>
                        <a:gd name="connsiteX1" fmla="*/ 8176538 w 8176538"/>
                        <a:gd name="connsiteY1" fmla="*/ 1378890 h 2772339"/>
                        <a:gd name="connsiteX2" fmla="*/ 4099034 w 8176538"/>
                        <a:gd name="connsiteY2" fmla="*/ 2772020 h 2772339"/>
                        <a:gd name="connsiteX3" fmla="*/ 0 w 8176538"/>
                        <a:gd name="connsiteY3" fmla="*/ 1269888 h 2772339"/>
                        <a:gd name="connsiteX4" fmla="*/ 20511 w 8176538"/>
                        <a:gd name="connsiteY4" fmla="*/ 147145 h 2772339"/>
                        <a:gd name="connsiteX5" fmla="*/ 4088015 w 8176538"/>
                        <a:gd name="connsiteY5" fmla="*/ 1566042 h 2772339"/>
                        <a:gd name="connsiteX6" fmla="*/ 8176538 w 8176538"/>
                        <a:gd name="connsiteY6" fmla="*/ 0 h 2772339"/>
                        <a:gd name="connsiteX0" fmla="*/ 8176538 w 8176538"/>
                        <a:gd name="connsiteY0" fmla="*/ 0 h 2825888"/>
                        <a:gd name="connsiteX1" fmla="*/ 8176538 w 8176538"/>
                        <a:gd name="connsiteY1" fmla="*/ 1378890 h 2825888"/>
                        <a:gd name="connsiteX2" fmla="*/ 4099034 w 8176538"/>
                        <a:gd name="connsiteY2" fmla="*/ 2825590 h 2825888"/>
                        <a:gd name="connsiteX3" fmla="*/ 0 w 8176538"/>
                        <a:gd name="connsiteY3" fmla="*/ 1269888 h 2825888"/>
                        <a:gd name="connsiteX4" fmla="*/ 20511 w 8176538"/>
                        <a:gd name="connsiteY4" fmla="*/ 147145 h 2825888"/>
                        <a:gd name="connsiteX5" fmla="*/ 4088015 w 8176538"/>
                        <a:gd name="connsiteY5" fmla="*/ 1566042 h 2825888"/>
                        <a:gd name="connsiteX6" fmla="*/ 8176538 w 8176538"/>
                        <a:gd name="connsiteY6" fmla="*/ 0 h 2825888"/>
                        <a:gd name="connsiteX0" fmla="*/ 8165518 w 8165518"/>
                        <a:gd name="connsiteY0" fmla="*/ 0 h 2825606"/>
                        <a:gd name="connsiteX1" fmla="*/ 8165518 w 8165518"/>
                        <a:gd name="connsiteY1" fmla="*/ 1378890 h 2825606"/>
                        <a:gd name="connsiteX2" fmla="*/ 4088014 w 8165518"/>
                        <a:gd name="connsiteY2" fmla="*/ 2825590 h 2825606"/>
                        <a:gd name="connsiteX3" fmla="*/ 0 w 8165518"/>
                        <a:gd name="connsiteY3" fmla="*/ 1403811 h 2825606"/>
                        <a:gd name="connsiteX4" fmla="*/ 9491 w 8165518"/>
                        <a:gd name="connsiteY4" fmla="*/ 147145 h 2825606"/>
                        <a:gd name="connsiteX5" fmla="*/ 4076995 w 8165518"/>
                        <a:gd name="connsiteY5" fmla="*/ 1566042 h 2825606"/>
                        <a:gd name="connsiteX6" fmla="*/ 8165518 w 8165518"/>
                        <a:gd name="connsiteY6" fmla="*/ 0 h 2825606"/>
                        <a:gd name="connsiteX0" fmla="*/ 8165518 w 8165518"/>
                        <a:gd name="connsiteY0" fmla="*/ 0 h 2879174"/>
                        <a:gd name="connsiteX1" fmla="*/ 8165518 w 8165518"/>
                        <a:gd name="connsiteY1" fmla="*/ 1378890 h 2879174"/>
                        <a:gd name="connsiteX2" fmla="*/ 4132092 w 8165518"/>
                        <a:gd name="connsiteY2" fmla="*/ 2879159 h 2879174"/>
                        <a:gd name="connsiteX3" fmla="*/ 0 w 8165518"/>
                        <a:gd name="connsiteY3" fmla="*/ 1403811 h 2879174"/>
                        <a:gd name="connsiteX4" fmla="*/ 9491 w 8165518"/>
                        <a:gd name="connsiteY4" fmla="*/ 147145 h 2879174"/>
                        <a:gd name="connsiteX5" fmla="*/ 4076995 w 8165518"/>
                        <a:gd name="connsiteY5" fmla="*/ 1566042 h 2879174"/>
                        <a:gd name="connsiteX6" fmla="*/ 8165518 w 8165518"/>
                        <a:gd name="connsiteY6" fmla="*/ 0 h 2879174"/>
                        <a:gd name="connsiteX0" fmla="*/ 8165518 w 8176537"/>
                        <a:gd name="connsiteY0" fmla="*/ 0 h 2879410"/>
                        <a:gd name="connsiteX1" fmla="*/ 8176537 w 8176537"/>
                        <a:gd name="connsiteY1" fmla="*/ 1499420 h 2879410"/>
                        <a:gd name="connsiteX2" fmla="*/ 4132092 w 8176537"/>
                        <a:gd name="connsiteY2" fmla="*/ 2879159 h 2879410"/>
                        <a:gd name="connsiteX3" fmla="*/ 0 w 8176537"/>
                        <a:gd name="connsiteY3" fmla="*/ 1403811 h 2879410"/>
                        <a:gd name="connsiteX4" fmla="*/ 9491 w 8176537"/>
                        <a:gd name="connsiteY4" fmla="*/ 147145 h 2879410"/>
                        <a:gd name="connsiteX5" fmla="*/ 4076995 w 8176537"/>
                        <a:gd name="connsiteY5" fmla="*/ 1566042 h 2879410"/>
                        <a:gd name="connsiteX6" fmla="*/ 8165518 w 8176537"/>
                        <a:gd name="connsiteY6" fmla="*/ 0 h 2879410"/>
                        <a:gd name="connsiteX0" fmla="*/ 8165518 w 8176537"/>
                        <a:gd name="connsiteY0" fmla="*/ 0 h 2879262"/>
                        <a:gd name="connsiteX1" fmla="*/ 8176537 w 8176537"/>
                        <a:gd name="connsiteY1" fmla="*/ 1499420 h 2879262"/>
                        <a:gd name="connsiteX2" fmla="*/ 4132092 w 8176537"/>
                        <a:gd name="connsiteY2" fmla="*/ 2879159 h 2879262"/>
                        <a:gd name="connsiteX3" fmla="*/ 0 w 8176537"/>
                        <a:gd name="connsiteY3" fmla="*/ 1403811 h 2879262"/>
                        <a:gd name="connsiteX4" fmla="*/ 9491 w 8176537"/>
                        <a:gd name="connsiteY4" fmla="*/ 147145 h 2879262"/>
                        <a:gd name="connsiteX5" fmla="*/ 4076995 w 8176537"/>
                        <a:gd name="connsiteY5" fmla="*/ 1566042 h 2879262"/>
                        <a:gd name="connsiteX6" fmla="*/ 8165518 w 8176537"/>
                        <a:gd name="connsiteY6" fmla="*/ 0 h 2879262"/>
                        <a:gd name="connsiteX0" fmla="*/ 8165518 w 8176537"/>
                        <a:gd name="connsiteY0" fmla="*/ 0 h 2879163"/>
                        <a:gd name="connsiteX1" fmla="*/ 8176537 w 8176537"/>
                        <a:gd name="connsiteY1" fmla="*/ 1499420 h 2879163"/>
                        <a:gd name="connsiteX2" fmla="*/ 4132092 w 8176537"/>
                        <a:gd name="connsiteY2" fmla="*/ 2879159 h 2879163"/>
                        <a:gd name="connsiteX3" fmla="*/ 0 w 8176537"/>
                        <a:gd name="connsiteY3" fmla="*/ 1510948 h 2879163"/>
                        <a:gd name="connsiteX4" fmla="*/ 9491 w 8176537"/>
                        <a:gd name="connsiteY4" fmla="*/ 147145 h 2879163"/>
                        <a:gd name="connsiteX5" fmla="*/ 4076995 w 8176537"/>
                        <a:gd name="connsiteY5" fmla="*/ 1566042 h 2879163"/>
                        <a:gd name="connsiteX6" fmla="*/ 8165518 w 8176537"/>
                        <a:gd name="connsiteY6" fmla="*/ 0 h 2879163"/>
                        <a:gd name="connsiteX0" fmla="*/ 8165518 w 8198577"/>
                        <a:gd name="connsiteY0" fmla="*/ 0 h 2879451"/>
                        <a:gd name="connsiteX1" fmla="*/ 8198577 w 8198577"/>
                        <a:gd name="connsiteY1" fmla="*/ 1606558 h 2879451"/>
                        <a:gd name="connsiteX2" fmla="*/ 4132092 w 8198577"/>
                        <a:gd name="connsiteY2" fmla="*/ 2879159 h 2879451"/>
                        <a:gd name="connsiteX3" fmla="*/ 0 w 8198577"/>
                        <a:gd name="connsiteY3" fmla="*/ 1510948 h 2879451"/>
                        <a:gd name="connsiteX4" fmla="*/ 9491 w 8198577"/>
                        <a:gd name="connsiteY4" fmla="*/ 147145 h 2879451"/>
                        <a:gd name="connsiteX5" fmla="*/ 4076995 w 8198577"/>
                        <a:gd name="connsiteY5" fmla="*/ 1566042 h 2879451"/>
                        <a:gd name="connsiteX6" fmla="*/ 8165518 w 8198577"/>
                        <a:gd name="connsiteY6" fmla="*/ 0 h 2879451"/>
                        <a:gd name="connsiteX0" fmla="*/ 8165518 w 8165518"/>
                        <a:gd name="connsiteY0" fmla="*/ 0 h 2880066"/>
                        <a:gd name="connsiteX1" fmla="*/ 8165518 w 8165518"/>
                        <a:gd name="connsiteY1" fmla="*/ 1673520 h 2880066"/>
                        <a:gd name="connsiteX2" fmla="*/ 4132092 w 8165518"/>
                        <a:gd name="connsiteY2" fmla="*/ 2879159 h 2880066"/>
                        <a:gd name="connsiteX3" fmla="*/ 0 w 8165518"/>
                        <a:gd name="connsiteY3" fmla="*/ 1510948 h 2880066"/>
                        <a:gd name="connsiteX4" fmla="*/ 9491 w 8165518"/>
                        <a:gd name="connsiteY4" fmla="*/ 147145 h 2880066"/>
                        <a:gd name="connsiteX5" fmla="*/ 4076995 w 8165518"/>
                        <a:gd name="connsiteY5" fmla="*/ 1566042 h 2880066"/>
                        <a:gd name="connsiteX6" fmla="*/ 8165518 w 8165518"/>
                        <a:gd name="connsiteY6" fmla="*/ 0 h 2880066"/>
                        <a:gd name="connsiteX0" fmla="*/ 8156794 w 8156794"/>
                        <a:gd name="connsiteY0" fmla="*/ 0 h 2879270"/>
                        <a:gd name="connsiteX1" fmla="*/ 8156794 w 8156794"/>
                        <a:gd name="connsiteY1" fmla="*/ 1673520 h 2879270"/>
                        <a:gd name="connsiteX2" fmla="*/ 4123368 w 8156794"/>
                        <a:gd name="connsiteY2" fmla="*/ 2879159 h 2879270"/>
                        <a:gd name="connsiteX3" fmla="*/ 2295 w 8156794"/>
                        <a:gd name="connsiteY3" fmla="*/ 1618086 h 2879270"/>
                        <a:gd name="connsiteX4" fmla="*/ 767 w 8156794"/>
                        <a:gd name="connsiteY4" fmla="*/ 147145 h 2879270"/>
                        <a:gd name="connsiteX5" fmla="*/ 4068271 w 8156794"/>
                        <a:gd name="connsiteY5" fmla="*/ 1566042 h 2879270"/>
                        <a:gd name="connsiteX6" fmla="*/ 8156794 w 8156794"/>
                        <a:gd name="connsiteY6" fmla="*/ 0 h 2879270"/>
                        <a:gd name="connsiteX0" fmla="*/ 8156794 w 8156794"/>
                        <a:gd name="connsiteY0" fmla="*/ 0 h 2973000"/>
                        <a:gd name="connsiteX1" fmla="*/ 8156794 w 8156794"/>
                        <a:gd name="connsiteY1" fmla="*/ 1673520 h 2973000"/>
                        <a:gd name="connsiteX2" fmla="*/ 4134388 w 8156794"/>
                        <a:gd name="connsiteY2" fmla="*/ 2972904 h 2973000"/>
                        <a:gd name="connsiteX3" fmla="*/ 2295 w 8156794"/>
                        <a:gd name="connsiteY3" fmla="*/ 1618086 h 2973000"/>
                        <a:gd name="connsiteX4" fmla="*/ 767 w 8156794"/>
                        <a:gd name="connsiteY4" fmla="*/ 147145 h 2973000"/>
                        <a:gd name="connsiteX5" fmla="*/ 4068271 w 8156794"/>
                        <a:gd name="connsiteY5" fmla="*/ 1566042 h 2973000"/>
                        <a:gd name="connsiteX6" fmla="*/ 8156794 w 8156794"/>
                        <a:gd name="connsiteY6" fmla="*/ 0 h 2973000"/>
                        <a:gd name="connsiteX0" fmla="*/ 8156794 w 8156794"/>
                        <a:gd name="connsiteY0" fmla="*/ 0 h 2973000"/>
                        <a:gd name="connsiteX1" fmla="*/ 8156794 w 8156794"/>
                        <a:gd name="connsiteY1" fmla="*/ 1673520 h 2973000"/>
                        <a:gd name="connsiteX2" fmla="*/ 4134388 w 8156794"/>
                        <a:gd name="connsiteY2" fmla="*/ 2972904 h 2973000"/>
                        <a:gd name="connsiteX3" fmla="*/ 2295 w 8156794"/>
                        <a:gd name="connsiteY3" fmla="*/ 1618086 h 2973000"/>
                        <a:gd name="connsiteX4" fmla="*/ 767 w 8156794"/>
                        <a:gd name="connsiteY4" fmla="*/ 147145 h 2973000"/>
                        <a:gd name="connsiteX5" fmla="*/ 4068271 w 8156794"/>
                        <a:gd name="connsiteY5" fmla="*/ 1566042 h 2973000"/>
                        <a:gd name="connsiteX6" fmla="*/ 8156794 w 8156794"/>
                        <a:gd name="connsiteY6" fmla="*/ 0 h 2973000"/>
                        <a:gd name="connsiteX0" fmla="*/ 8156794 w 8156794"/>
                        <a:gd name="connsiteY0" fmla="*/ 0 h 2973000"/>
                        <a:gd name="connsiteX1" fmla="*/ 8156794 w 8156794"/>
                        <a:gd name="connsiteY1" fmla="*/ 1673520 h 2973000"/>
                        <a:gd name="connsiteX2" fmla="*/ 4134388 w 8156794"/>
                        <a:gd name="connsiteY2" fmla="*/ 2972904 h 2973000"/>
                        <a:gd name="connsiteX3" fmla="*/ 2295 w 8156794"/>
                        <a:gd name="connsiteY3" fmla="*/ 1618086 h 2973000"/>
                        <a:gd name="connsiteX4" fmla="*/ 767 w 8156794"/>
                        <a:gd name="connsiteY4" fmla="*/ 147145 h 2973000"/>
                        <a:gd name="connsiteX5" fmla="*/ 4068271 w 8156794"/>
                        <a:gd name="connsiteY5" fmla="*/ 1566042 h 2973000"/>
                        <a:gd name="connsiteX6" fmla="*/ 8156794 w 8156794"/>
                        <a:gd name="connsiteY6" fmla="*/ 0 h 2973000"/>
                        <a:gd name="connsiteX0" fmla="*/ 8156794 w 8156794"/>
                        <a:gd name="connsiteY0" fmla="*/ 0 h 2973020"/>
                        <a:gd name="connsiteX1" fmla="*/ 8156794 w 8156794"/>
                        <a:gd name="connsiteY1" fmla="*/ 1673520 h 2973020"/>
                        <a:gd name="connsiteX2" fmla="*/ 4134388 w 8156794"/>
                        <a:gd name="connsiteY2" fmla="*/ 2972904 h 2973020"/>
                        <a:gd name="connsiteX3" fmla="*/ 2295 w 8156794"/>
                        <a:gd name="connsiteY3" fmla="*/ 1618086 h 2973020"/>
                        <a:gd name="connsiteX4" fmla="*/ 767 w 8156794"/>
                        <a:gd name="connsiteY4" fmla="*/ 147145 h 2973020"/>
                        <a:gd name="connsiteX5" fmla="*/ 4068271 w 8156794"/>
                        <a:gd name="connsiteY5" fmla="*/ 1566042 h 2973020"/>
                        <a:gd name="connsiteX6" fmla="*/ 8156794 w 8156794"/>
                        <a:gd name="connsiteY6" fmla="*/ 0 h 2973020"/>
                        <a:gd name="connsiteX0" fmla="*/ 8156794 w 8156794"/>
                        <a:gd name="connsiteY0" fmla="*/ 0 h 2973021"/>
                        <a:gd name="connsiteX1" fmla="*/ 8156794 w 8156794"/>
                        <a:gd name="connsiteY1" fmla="*/ 1673520 h 2973021"/>
                        <a:gd name="connsiteX2" fmla="*/ 4134388 w 8156794"/>
                        <a:gd name="connsiteY2" fmla="*/ 2972904 h 2973021"/>
                        <a:gd name="connsiteX3" fmla="*/ 2295 w 8156794"/>
                        <a:gd name="connsiteY3" fmla="*/ 1618086 h 2973021"/>
                        <a:gd name="connsiteX4" fmla="*/ 767 w 8156794"/>
                        <a:gd name="connsiteY4" fmla="*/ 147145 h 2973021"/>
                        <a:gd name="connsiteX5" fmla="*/ 4068271 w 8156794"/>
                        <a:gd name="connsiteY5" fmla="*/ 1566042 h 2973021"/>
                        <a:gd name="connsiteX6" fmla="*/ 8156794 w 8156794"/>
                        <a:gd name="connsiteY6" fmla="*/ 0 h 2973021"/>
                        <a:gd name="connsiteX0" fmla="*/ 8156794 w 8156794"/>
                        <a:gd name="connsiteY0" fmla="*/ 0 h 2973021"/>
                        <a:gd name="connsiteX1" fmla="*/ 8156794 w 8156794"/>
                        <a:gd name="connsiteY1" fmla="*/ 1673520 h 2973021"/>
                        <a:gd name="connsiteX2" fmla="*/ 4134388 w 8156794"/>
                        <a:gd name="connsiteY2" fmla="*/ 2972904 h 2973021"/>
                        <a:gd name="connsiteX3" fmla="*/ 2295 w 8156794"/>
                        <a:gd name="connsiteY3" fmla="*/ 1618086 h 2973021"/>
                        <a:gd name="connsiteX4" fmla="*/ 767 w 8156794"/>
                        <a:gd name="connsiteY4" fmla="*/ 147145 h 2973021"/>
                        <a:gd name="connsiteX5" fmla="*/ 4068271 w 8156794"/>
                        <a:gd name="connsiteY5" fmla="*/ 1566042 h 2973021"/>
                        <a:gd name="connsiteX6" fmla="*/ 8156794 w 8156794"/>
                        <a:gd name="connsiteY6" fmla="*/ 0 h 2973021"/>
                        <a:gd name="connsiteX0" fmla="*/ 8156794 w 8156794"/>
                        <a:gd name="connsiteY0" fmla="*/ 0 h 2973021"/>
                        <a:gd name="connsiteX1" fmla="*/ 8156794 w 8156794"/>
                        <a:gd name="connsiteY1" fmla="*/ 1673520 h 2973021"/>
                        <a:gd name="connsiteX2" fmla="*/ 4134388 w 8156794"/>
                        <a:gd name="connsiteY2" fmla="*/ 2972904 h 2973021"/>
                        <a:gd name="connsiteX3" fmla="*/ 2295 w 8156794"/>
                        <a:gd name="connsiteY3" fmla="*/ 1618086 h 2973021"/>
                        <a:gd name="connsiteX4" fmla="*/ 767 w 8156794"/>
                        <a:gd name="connsiteY4" fmla="*/ 147145 h 2973021"/>
                        <a:gd name="connsiteX5" fmla="*/ 4068271 w 8156794"/>
                        <a:gd name="connsiteY5" fmla="*/ 1566042 h 2973021"/>
                        <a:gd name="connsiteX6" fmla="*/ 8156794 w 8156794"/>
                        <a:gd name="connsiteY6" fmla="*/ 0 h 2973021"/>
                        <a:gd name="connsiteX0" fmla="*/ 8156794 w 8156794"/>
                        <a:gd name="connsiteY0" fmla="*/ 0 h 2973021"/>
                        <a:gd name="connsiteX1" fmla="*/ 8156794 w 8156794"/>
                        <a:gd name="connsiteY1" fmla="*/ 1673520 h 2973021"/>
                        <a:gd name="connsiteX2" fmla="*/ 4134388 w 8156794"/>
                        <a:gd name="connsiteY2" fmla="*/ 2972904 h 2973021"/>
                        <a:gd name="connsiteX3" fmla="*/ 2295 w 8156794"/>
                        <a:gd name="connsiteY3" fmla="*/ 1618086 h 2973021"/>
                        <a:gd name="connsiteX4" fmla="*/ 767 w 8156794"/>
                        <a:gd name="connsiteY4" fmla="*/ 147145 h 2973021"/>
                        <a:gd name="connsiteX5" fmla="*/ 4068271 w 8156794"/>
                        <a:gd name="connsiteY5" fmla="*/ 1566042 h 2973021"/>
                        <a:gd name="connsiteX6" fmla="*/ 8156794 w 8156794"/>
                        <a:gd name="connsiteY6" fmla="*/ 0 h 2973021"/>
                        <a:gd name="connsiteX0" fmla="*/ 8156794 w 8156794"/>
                        <a:gd name="connsiteY0" fmla="*/ 0 h 2973141"/>
                        <a:gd name="connsiteX1" fmla="*/ 8156794 w 8156794"/>
                        <a:gd name="connsiteY1" fmla="*/ 1673520 h 2973141"/>
                        <a:gd name="connsiteX2" fmla="*/ 4134388 w 8156794"/>
                        <a:gd name="connsiteY2" fmla="*/ 2972904 h 2973141"/>
                        <a:gd name="connsiteX3" fmla="*/ 2295 w 8156794"/>
                        <a:gd name="connsiteY3" fmla="*/ 1618086 h 2973141"/>
                        <a:gd name="connsiteX4" fmla="*/ 767 w 8156794"/>
                        <a:gd name="connsiteY4" fmla="*/ 147145 h 2973141"/>
                        <a:gd name="connsiteX5" fmla="*/ 4068271 w 8156794"/>
                        <a:gd name="connsiteY5" fmla="*/ 1566042 h 2973141"/>
                        <a:gd name="connsiteX6" fmla="*/ 8156794 w 8156794"/>
                        <a:gd name="connsiteY6" fmla="*/ 0 h 2973141"/>
                        <a:gd name="connsiteX0" fmla="*/ 8156794 w 8156794"/>
                        <a:gd name="connsiteY0" fmla="*/ 0 h 3066827"/>
                        <a:gd name="connsiteX1" fmla="*/ 8156794 w 8156794"/>
                        <a:gd name="connsiteY1" fmla="*/ 1673520 h 3066827"/>
                        <a:gd name="connsiteX2" fmla="*/ 4123353 w 8156794"/>
                        <a:gd name="connsiteY2" fmla="*/ 3066650 h 3066827"/>
                        <a:gd name="connsiteX3" fmla="*/ 2295 w 8156794"/>
                        <a:gd name="connsiteY3" fmla="*/ 1618086 h 3066827"/>
                        <a:gd name="connsiteX4" fmla="*/ 767 w 8156794"/>
                        <a:gd name="connsiteY4" fmla="*/ 147145 h 3066827"/>
                        <a:gd name="connsiteX5" fmla="*/ 4068271 w 8156794"/>
                        <a:gd name="connsiteY5" fmla="*/ 1566042 h 3066827"/>
                        <a:gd name="connsiteX6" fmla="*/ 8156794 w 8156794"/>
                        <a:gd name="connsiteY6" fmla="*/ 0 h 3066827"/>
                        <a:gd name="connsiteX0" fmla="*/ 8123689 w 8156794"/>
                        <a:gd name="connsiteY0" fmla="*/ 0 h 2999866"/>
                        <a:gd name="connsiteX1" fmla="*/ 8156794 w 8156794"/>
                        <a:gd name="connsiteY1" fmla="*/ 1606559 h 2999866"/>
                        <a:gd name="connsiteX2" fmla="*/ 4123353 w 8156794"/>
                        <a:gd name="connsiteY2" fmla="*/ 2999689 h 2999866"/>
                        <a:gd name="connsiteX3" fmla="*/ 2295 w 8156794"/>
                        <a:gd name="connsiteY3" fmla="*/ 1551125 h 2999866"/>
                        <a:gd name="connsiteX4" fmla="*/ 767 w 8156794"/>
                        <a:gd name="connsiteY4" fmla="*/ 80184 h 2999866"/>
                        <a:gd name="connsiteX5" fmla="*/ 4068271 w 8156794"/>
                        <a:gd name="connsiteY5" fmla="*/ 1499081 h 2999866"/>
                        <a:gd name="connsiteX6" fmla="*/ 8123689 w 8156794"/>
                        <a:gd name="connsiteY6" fmla="*/ 0 h 2999866"/>
                        <a:gd name="connsiteX0" fmla="*/ 8167828 w 8167828"/>
                        <a:gd name="connsiteY0" fmla="*/ 0 h 3026651"/>
                        <a:gd name="connsiteX1" fmla="*/ 8156794 w 8167828"/>
                        <a:gd name="connsiteY1" fmla="*/ 1633344 h 3026651"/>
                        <a:gd name="connsiteX2" fmla="*/ 4123353 w 8167828"/>
                        <a:gd name="connsiteY2" fmla="*/ 3026474 h 3026651"/>
                        <a:gd name="connsiteX3" fmla="*/ 2295 w 8167828"/>
                        <a:gd name="connsiteY3" fmla="*/ 1577910 h 3026651"/>
                        <a:gd name="connsiteX4" fmla="*/ 767 w 8167828"/>
                        <a:gd name="connsiteY4" fmla="*/ 106969 h 3026651"/>
                        <a:gd name="connsiteX5" fmla="*/ 4068271 w 8167828"/>
                        <a:gd name="connsiteY5" fmla="*/ 1525866 h 3026651"/>
                        <a:gd name="connsiteX6" fmla="*/ 8167828 w 8167828"/>
                        <a:gd name="connsiteY6" fmla="*/ 0 h 3026651"/>
                        <a:gd name="connsiteX0" fmla="*/ 8167828 w 8167828"/>
                        <a:gd name="connsiteY0" fmla="*/ 0 h 3027228"/>
                        <a:gd name="connsiteX1" fmla="*/ 8145760 w 8167828"/>
                        <a:gd name="connsiteY1" fmla="*/ 1686913 h 3027228"/>
                        <a:gd name="connsiteX2" fmla="*/ 4123353 w 8167828"/>
                        <a:gd name="connsiteY2" fmla="*/ 3026474 h 3027228"/>
                        <a:gd name="connsiteX3" fmla="*/ 2295 w 8167828"/>
                        <a:gd name="connsiteY3" fmla="*/ 1577910 h 3027228"/>
                        <a:gd name="connsiteX4" fmla="*/ 767 w 8167828"/>
                        <a:gd name="connsiteY4" fmla="*/ 106969 h 3027228"/>
                        <a:gd name="connsiteX5" fmla="*/ 4068271 w 8167828"/>
                        <a:gd name="connsiteY5" fmla="*/ 1525866 h 3027228"/>
                        <a:gd name="connsiteX6" fmla="*/ 8167828 w 8167828"/>
                        <a:gd name="connsiteY6" fmla="*/ 0 h 3027228"/>
                        <a:gd name="connsiteX0" fmla="*/ 8156794 w 8156794"/>
                        <a:gd name="connsiteY0" fmla="*/ 0 h 2933483"/>
                        <a:gd name="connsiteX1" fmla="*/ 8145760 w 8156794"/>
                        <a:gd name="connsiteY1" fmla="*/ 1593168 h 2933483"/>
                        <a:gd name="connsiteX2" fmla="*/ 4123353 w 8156794"/>
                        <a:gd name="connsiteY2" fmla="*/ 2932729 h 2933483"/>
                        <a:gd name="connsiteX3" fmla="*/ 2295 w 8156794"/>
                        <a:gd name="connsiteY3" fmla="*/ 1484165 h 2933483"/>
                        <a:gd name="connsiteX4" fmla="*/ 767 w 8156794"/>
                        <a:gd name="connsiteY4" fmla="*/ 13224 h 2933483"/>
                        <a:gd name="connsiteX5" fmla="*/ 4068271 w 8156794"/>
                        <a:gd name="connsiteY5" fmla="*/ 1432121 h 2933483"/>
                        <a:gd name="connsiteX6" fmla="*/ 8156794 w 8156794"/>
                        <a:gd name="connsiteY6" fmla="*/ 0 h 2933483"/>
                        <a:gd name="connsiteX0" fmla="*/ 8156794 w 8156794"/>
                        <a:gd name="connsiteY0" fmla="*/ 0 h 2933483"/>
                        <a:gd name="connsiteX1" fmla="*/ 8145760 w 8156794"/>
                        <a:gd name="connsiteY1" fmla="*/ 1593168 h 2933483"/>
                        <a:gd name="connsiteX2" fmla="*/ 4123353 w 8156794"/>
                        <a:gd name="connsiteY2" fmla="*/ 2932729 h 2933483"/>
                        <a:gd name="connsiteX3" fmla="*/ 2295 w 8156794"/>
                        <a:gd name="connsiteY3" fmla="*/ 1484165 h 2933483"/>
                        <a:gd name="connsiteX4" fmla="*/ 767 w 8156794"/>
                        <a:gd name="connsiteY4" fmla="*/ 13224 h 2933483"/>
                        <a:gd name="connsiteX5" fmla="*/ 4068271 w 8156794"/>
                        <a:gd name="connsiteY5" fmla="*/ 1432121 h 2933483"/>
                        <a:gd name="connsiteX6" fmla="*/ 8156794 w 8156794"/>
                        <a:gd name="connsiteY6" fmla="*/ 0 h 2933483"/>
                        <a:gd name="connsiteX0" fmla="*/ 8123689 w 8145760"/>
                        <a:gd name="connsiteY0" fmla="*/ 13560 h 2920259"/>
                        <a:gd name="connsiteX1" fmla="*/ 8145760 w 8145760"/>
                        <a:gd name="connsiteY1" fmla="*/ 1579944 h 2920259"/>
                        <a:gd name="connsiteX2" fmla="*/ 4123353 w 8145760"/>
                        <a:gd name="connsiteY2" fmla="*/ 2919505 h 2920259"/>
                        <a:gd name="connsiteX3" fmla="*/ 2295 w 8145760"/>
                        <a:gd name="connsiteY3" fmla="*/ 1470941 h 2920259"/>
                        <a:gd name="connsiteX4" fmla="*/ 767 w 8145760"/>
                        <a:gd name="connsiteY4" fmla="*/ 0 h 2920259"/>
                        <a:gd name="connsiteX5" fmla="*/ 4068271 w 8145760"/>
                        <a:gd name="connsiteY5" fmla="*/ 1418897 h 2920259"/>
                        <a:gd name="connsiteX6" fmla="*/ 8123689 w 8145760"/>
                        <a:gd name="connsiteY6" fmla="*/ 13560 h 2920259"/>
                        <a:gd name="connsiteX0" fmla="*/ 8178863 w 8178863"/>
                        <a:gd name="connsiteY0" fmla="*/ 26952 h 2920259"/>
                        <a:gd name="connsiteX1" fmla="*/ 8145760 w 8178863"/>
                        <a:gd name="connsiteY1" fmla="*/ 1579944 h 2920259"/>
                        <a:gd name="connsiteX2" fmla="*/ 4123353 w 8178863"/>
                        <a:gd name="connsiteY2" fmla="*/ 2919505 h 2920259"/>
                        <a:gd name="connsiteX3" fmla="*/ 2295 w 8178863"/>
                        <a:gd name="connsiteY3" fmla="*/ 1470941 h 2920259"/>
                        <a:gd name="connsiteX4" fmla="*/ 767 w 8178863"/>
                        <a:gd name="connsiteY4" fmla="*/ 0 h 2920259"/>
                        <a:gd name="connsiteX5" fmla="*/ 4068271 w 8178863"/>
                        <a:gd name="connsiteY5" fmla="*/ 1418897 h 2920259"/>
                        <a:gd name="connsiteX6" fmla="*/ 8178863 w 8178863"/>
                        <a:gd name="connsiteY6" fmla="*/ 26952 h 2920259"/>
                        <a:gd name="connsiteX0" fmla="*/ 8167827 w 8167827"/>
                        <a:gd name="connsiteY0" fmla="*/ 40343 h 2920259"/>
                        <a:gd name="connsiteX1" fmla="*/ 8145760 w 8167827"/>
                        <a:gd name="connsiteY1" fmla="*/ 1579944 h 2920259"/>
                        <a:gd name="connsiteX2" fmla="*/ 4123353 w 8167827"/>
                        <a:gd name="connsiteY2" fmla="*/ 2919505 h 2920259"/>
                        <a:gd name="connsiteX3" fmla="*/ 2295 w 8167827"/>
                        <a:gd name="connsiteY3" fmla="*/ 1470941 h 2920259"/>
                        <a:gd name="connsiteX4" fmla="*/ 767 w 8167827"/>
                        <a:gd name="connsiteY4" fmla="*/ 0 h 2920259"/>
                        <a:gd name="connsiteX5" fmla="*/ 4068271 w 8167827"/>
                        <a:gd name="connsiteY5" fmla="*/ 1418897 h 2920259"/>
                        <a:gd name="connsiteX6" fmla="*/ 8167827 w 8167827"/>
                        <a:gd name="connsiteY6" fmla="*/ 40343 h 2920259"/>
                        <a:gd name="connsiteX0" fmla="*/ 8123687 w 8145760"/>
                        <a:gd name="connsiteY0" fmla="*/ 53735 h 2920259"/>
                        <a:gd name="connsiteX1" fmla="*/ 8145760 w 8145760"/>
                        <a:gd name="connsiteY1" fmla="*/ 1579944 h 2920259"/>
                        <a:gd name="connsiteX2" fmla="*/ 4123353 w 8145760"/>
                        <a:gd name="connsiteY2" fmla="*/ 2919505 h 2920259"/>
                        <a:gd name="connsiteX3" fmla="*/ 2295 w 8145760"/>
                        <a:gd name="connsiteY3" fmla="*/ 1470941 h 2920259"/>
                        <a:gd name="connsiteX4" fmla="*/ 767 w 8145760"/>
                        <a:gd name="connsiteY4" fmla="*/ 0 h 2920259"/>
                        <a:gd name="connsiteX5" fmla="*/ 4068271 w 8145760"/>
                        <a:gd name="connsiteY5" fmla="*/ 1418897 h 2920259"/>
                        <a:gd name="connsiteX6" fmla="*/ 8123687 w 8145760"/>
                        <a:gd name="connsiteY6" fmla="*/ 53735 h 2920259"/>
                        <a:gd name="connsiteX0" fmla="*/ 8161918 w 8161918"/>
                        <a:gd name="connsiteY0" fmla="*/ 0 h 2943855"/>
                        <a:gd name="connsiteX1" fmla="*/ 8145760 w 8161918"/>
                        <a:gd name="connsiteY1" fmla="*/ 1603540 h 2943855"/>
                        <a:gd name="connsiteX2" fmla="*/ 4123353 w 8161918"/>
                        <a:gd name="connsiteY2" fmla="*/ 2943101 h 2943855"/>
                        <a:gd name="connsiteX3" fmla="*/ 2295 w 8161918"/>
                        <a:gd name="connsiteY3" fmla="*/ 1494537 h 2943855"/>
                        <a:gd name="connsiteX4" fmla="*/ 767 w 8161918"/>
                        <a:gd name="connsiteY4" fmla="*/ 23596 h 2943855"/>
                        <a:gd name="connsiteX5" fmla="*/ 4068271 w 8161918"/>
                        <a:gd name="connsiteY5" fmla="*/ 1442493 h 2943855"/>
                        <a:gd name="connsiteX6" fmla="*/ 8161918 w 8161918"/>
                        <a:gd name="connsiteY6" fmla="*/ 0 h 2943855"/>
                        <a:gd name="connsiteX0" fmla="*/ 8144926 w 8145760"/>
                        <a:gd name="connsiteY0" fmla="*/ 43424 h 2920259"/>
                        <a:gd name="connsiteX1" fmla="*/ 8145760 w 8145760"/>
                        <a:gd name="connsiteY1" fmla="*/ 1579944 h 2920259"/>
                        <a:gd name="connsiteX2" fmla="*/ 4123353 w 8145760"/>
                        <a:gd name="connsiteY2" fmla="*/ 2919505 h 2920259"/>
                        <a:gd name="connsiteX3" fmla="*/ 2295 w 8145760"/>
                        <a:gd name="connsiteY3" fmla="*/ 1470941 h 2920259"/>
                        <a:gd name="connsiteX4" fmla="*/ 767 w 8145760"/>
                        <a:gd name="connsiteY4" fmla="*/ 0 h 2920259"/>
                        <a:gd name="connsiteX5" fmla="*/ 4068271 w 8145760"/>
                        <a:gd name="connsiteY5" fmla="*/ 1418897 h 2920259"/>
                        <a:gd name="connsiteX6" fmla="*/ 8144926 w 8145760"/>
                        <a:gd name="connsiteY6" fmla="*/ 43424 h 2920259"/>
                        <a:gd name="connsiteX0" fmla="*/ 8161918 w 8161918"/>
                        <a:gd name="connsiteY0" fmla="*/ 0 h 2959321"/>
                        <a:gd name="connsiteX1" fmla="*/ 8145760 w 8161918"/>
                        <a:gd name="connsiteY1" fmla="*/ 1619006 h 2959321"/>
                        <a:gd name="connsiteX2" fmla="*/ 4123353 w 8161918"/>
                        <a:gd name="connsiteY2" fmla="*/ 2958567 h 2959321"/>
                        <a:gd name="connsiteX3" fmla="*/ 2295 w 8161918"/>
                        <a:gd name="connsiteY3" fmla="*/ 1510003 h 2959321"/>
                        <a:gd name="connsiteX4" fmla="*/ 767 w 8161918"/>
                        <a:gd name="connsiteY4" fmla="*/ 39062 h 2959321"/>
                        <a:gd name="connsiteX5" fmla="*/ 4068271 w 8161918"/>
                        <a:gd name="connsiteY5" fmla="*/ 1457959 h 2959321"/>
                        <a:gd name="connsiteX6" fmla="*/ 8161918 w 8161918"/>
                        <a:gd name="connsiteY6" fmla="*/ 0 h 2959321"/>
                        <a:gd name="connsiteX0" fmla="*/ 8161918 w 8162752"/>
                        <a:gd name="connsiteY0" fmla="*/ 0 h 2959488"/>
                        <a:gd name="connsiteX1" fmla="*/ 8162752 w 8162752"/>
                        <a:gd name="connsiteY1" fmla="*/ 1629317 h 2959488"/>
                        <a:gd name="connsiteX2" fmla="*/ 4123353 w 8162752"/>
                        <a:gd name="connsiteY2" fmla="*/ 2958567 h 2959488"/>
                        <a:gd name="connsiteX3" fmla="*/ 2295 w 8162752"/>
                        <a:gd name="connsiteY3" fmla="*/ 1510003 h 2959488"/>
                        <a:gd name="connsiteX4" fmla="*/ 767 w 8162752"/>
                        <a:gd name="connsiteY4" fmla="*/ 39062 h 2959488"/>
                        <a:gd name="connsiteX5" fmla="*/ 4068271 w 8162752"/>
                        <a:gd name="connsiteY5" fmla="*/ 1457959 h 2959488"/>
                        <a:gd name="connsiteX6" fmla="*/ 8161918 w 8162752"/>
                        <a:gd name="connsiteY6" fmla="*/ 0 h 2959488"/>
                        <a:gd name="connsiteX0" fmla="*/ 8165930 w 8166764"/>
                        <a:gd name="connsiteY0" fmla="*/ 7337 h 2966825"/>
                        <a:gd name="connsiteX1" fmla="*/ 8166764 w 8166764"/>
                        <a:gd name="connsiteY1" fmla="*/ 1636654 h 2966825"/>
                        <a:gd name="connsiteX2" fmla="*/ 4127365 w 8166764"/>
                        <a:gd name="connsiteY2" fmla="*/ 2965904 h 2966825"/>
                        <a:gd name="connsiteX3" fmla="*/ 6307 w 8166764"/>
                        <a:gd name="connsiteY3" fmla="*/ 1517340 h 2966825"/>
                        <a:gd name="connsiteX4" fmla="*/ 532 w 8166764"/>
                        <a:gd name="connsiteY4" fmla="*/ 0 h 2966825"/>
                        <a:gd name="connsiteX5" fmla="*/ 4072283 w 8166764"/>
                        <a:gd name="connsiteY5" fmla="*/ 1465296 h 2966825"/>
                        <a:gd name="connsiteX6" fmla="*/ 8165930 w 8166764"/>
                        <a:gd name="connsiteY6" fmla="*/ 7337 h 2966825"/>
                        <a:gd name="connsiteX0" fmla="*/ 8168119 w 8168953"/>
                        <a:gd name="connsiteY0" fmla="*/ 7337 h 2966682"/>
                        <a:gd name="connsiteX1" fmla="*/ 8168953 w 8168953"/>
                        <a:gd name="connsiteY1" fmla="*/ 1636654 h 2966682"/>
                        <a:gd name="connsiteX2" fmla="*/ 4129554 w 8168953"/>
                        <a:gd name="connsiteY2" fmla="*/ 2965904 h 2966682"/>
                        <a:gd name="connsiteX3" fmla="*/ 0 w 8168953"/>
                        <a:gd name="connsiteY3" fmla="*/ 1527651 h 2966682"/>
                        <a:gd name="connsiteX4" fmla="*/ 2721 w 8168953"/>
                        <a:gd name="connsiteY4" fmla="*/ 0 h 2966682"/>
                        <a:gd name="connsiteX5" fmla="*/ 4074472 w 8168953"/>
                        <a:gd name="connsiteY5" fmla="*/ 1465296 h 2966682"/>
                        <a:gd name="connsiteX6" fmla="*/ 8168119 w 8168953"/>
                        <a:gd name="connsiteY6" fmla="*/ 7337 h 2966682"/>
                        <a:gd name="connsiteX0" fmla="*/ 8168119 w 8168953"/>
                        <a:gd name="connsiteY0" fmla="*/ 7337 h 3100377"/>
                        <a:gd name="connsiteX1" fmla="*/ 8168953 w 8168953"/>
                        <a:gd name="connsiteY1" fmla="*/ 1636654 h 3100377"/>
                        <a:gd name="connsiteX2" fmla="*/ 4118520 w 8168953"/>
                        <a:gd name="connsiteY2" fmla="*/ 3099826 h 3100377"/>
                        <a:gd name="connsiteX3" fmla="*/ 0 w 8168953"/>
                        <a:gd name="connsiteY3" fmla="*/ 1527651 h 3100377"/>
                        <a:gd name="connsiteX4" fmla="*/ 2721 w 8168953"/>
                        <a:gd name="connsiteY4" fmla="*/ 0 h 3100377"/>
                        <a:gd name="connsiteX5" fmla="*/ 4074472 w 8168953"/>
                        <a:gd name="connsiteY5" fmla="*/ 1465296 h 3100377"/>
                        <a:gd name="connsiteX6" fmla="*/ 8168119 w 8168953"/>
                        <a:gd name="connsiteY6" fmla="*/ 7337 h 3100377"/>
                        <a:gd name="connsiteX0" fmla="*/ 8168119 w 8168953"/>
                        <a:gd name="connsiteY0" fmla="*/ 7337 h 3100429"/>
                        <a:gd name="connsiteX1" fmla="*/ 8168953 w 8168953"/>
                        <a:gd name="connsiteY1" fmla="*/ 1636654 h 3100429"/>
                        <a:gd name="connsiteX2" fmla="*/ 4118520 w 8168953"/>
                        <a:gd name="connsiteY2" fmla="*/ 3099826 h 3100429"/>
                        <a:gd name="connsiteX3" fmla="*/ 0 w 8168953"/>
                        <a:gd name="connsiteY3" fmla="*/ 1527651 h 3100429"/>
                        <a:gd name="connsiteX4" fmla="*/ 2721 w 8168953"/>
                        <a:gd name="connsiteY4" fmla="*/ 0 h 3100429"/>
                        <a:gd name="connsiteX5" fmla="*/ 4074472 w 8168953"/>
                        <a:gd name="connsiteY5" fmla="*/ 1465296 h 3100429"/>
                        <a:gd name="connsiteX6" fmla="*/ 8168119 w 8168953"/>
                        <a:gd name="connsiteY6" fmla="*/ 7337 h 3100429"/>
                        <a:gd name="connsiteX0" fmla="*/ 8165849 w 8166683"/>
                        <a:gd name="connsiteY0" fmla="*/ 7337 h 3099826"/>
                        <a:gd name="connsiteX1" fmla="*/ 8166683 w 8166683"/>
                        <a:gd name="connsiteY1" fmla="*/ 1636654 h 3099826"/>
                        <a:gd name="connsiteX2" fmla="*/ 4116250 w 8166683"/>
                        <a:gd name="connsiteY2" fmla="*/ 3099826 h 3099826"/>
                        <a:gd name="connsiteX3" fmla="*/ 8764 w 8166683"/>
                        <a:gd name="connsiteY3" fmla="*/ 1634789 h 3099826"/>
                        <a:gd name="connsiteX4" fmla="*/ 451 w 8166683"/>
                        <a:gd name="connsiteY4" fmla="*/ 0 h 3099826"/>
                        <a:gd name="connsiteX5" fmla="*/ 4072202 w 8166683"/>
                        <a:gd name="connsiteY5" fmla="*/ 1465296 h 3099826"/>
                        <a:gd name="connsiteX6" fmla="*/ 8165849 w 8166683"/>
                        <a:gd name="connsiteY6" fmla="*/ 7337 h 3099826"/>
                        <a:gd name="connsiteX0" fmla="*/ 8165849 w 8166683"/>
                        <a:gd name="connsiteY0" fmla="*/ 7337 h 3099826"/>
                        <a:gd name="connsiteX1" fmla="*/ 8166683 w 8166683"/>
                        <a:gd name="connsiteY1" fmla="*/ 1636654 h 3099826"/>
                        <a:gd name="connsiteX2" fmla="*/ 4116250 w 8166683"/>
                        <a:gd name="connsiteY2" fmla="*/ 3099826 h 3099826"/>
                        <a:gd name="connsiteX3" fmla="*/ 8764 w 8166683"/>
                        <a:gd name="connsiteY3" fmla="*/ 1634789 h 3099826"/>
                        <a:gd name="connsiteX4" fmla="*/ 451 w 8166683"/>
                        <a:gd name="connsiteY4" fmla="*/ 0 h 3099826"/>
                        <a:gd name="connsiteX5" fmla="*/ 4072202 w 8166683"/>
                        <a:gd name="connsiteY5" fmla="*/ 1465296 h 3099826"/>
                        <a:gd name="connsiteX6" fmla="*/ 8165849 w 8166683"/>
                        <a:gd name="connsiteY6" fmla="*/ 7337 h 3099826"/>
                        <a:gd name="connsiteX0" fmla="*/ 8165849 w 8166683"/>
                        <a:gd name="connsiteY0" fmla="*/ 7337 h 3099826"/>
                        <a:gd name="connsiteX1" fmla="*/ 8166683 w 8166683"/>
                        <a:gd name="connsiteY1" fmla="*/ 1636654 h 3099826"/>
                        <a:gd name="connsiteX2" fmla="*/ 4116250 w 8166683"/>
                        <a:gd name="connsiteY2" fmla="*/ 3099826 h 3099826"/>
                        <a:gd name="connsiteX3" fmla="*/ 8764 w 8166683"/>
                        <a:gd name="connsiteY3" fmla="*/ 1634789 h 3099826"/>
                        <a:gd name="connsiteX4" fmla="*/ 451 w 8166683"/>
                        <a:gd name="connsiteY4" fmla="*/ 0 h 3099826"/>
                        <a:gd name="connsiteX5" fmla="*/ 4061168 w 8166683"/>
                        <a:gd name="connsiteY5" fmla="*/ 1438511 h 3099826"/>
                        <a:gd name="connsiteX6" fmla="*/ 8165849 w 8166683"/>
                        <a:gd name="connsiteY6" fmla="*/ 7337 h 3099826"/>
                        <a:gd name="connsiteX0" fmla="*/ 8165849 w 8166683"/>
                        <a:gd name="connsiteY0" fmla="*/ 7337 h 3099826"/>
                        <a:gd name="connsiteX1" fmla="*/ 8166683 w 8166683"/>
                        <a:gd name="connsiteY1" fmla="*/ 1636654 h 3099826"/>
                        <a:gd name="connsiteX2" fmla="*/ 4116250 w 8166683"/>
                        <a:gd name="connsiteY2" fmla="*/ 3099826 h 3099826"/>
                        <a:gd name="connsiteX3" fmla="*/ 8764 w 8166683"/>
                        <a:gd name="connsiteY3" fmla="*/ 1634789 h 3099826"/>
                        <a:gd name="connsiteX4" fmla="*/ 451 w 8166683"/>
                        <a:gd name="connsiteY4" fmla="*/ 0 h 3099826"/>
                        <a:gd name="connsiteX5" fmla="*/ 4061168 w 8166683"/>
                        <a:gd name="connsiteY5" fmla="*/ 1438511 h 3099826"/>
                        <a:gd name="connsiteX6" fmla="*/ 8165849 w 8166683"/>
                        <a:gd name="connsiteY6" fmla="*/ 7337 h 3099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166683" h="3099826">
                          <a:moveTo>
                            <a:pt x="8165849" y="7337"/>
                          </a:moveTo>
                          <a:lnTo>
                            <a:pt x="8166683" y="1636654"/>
                          </a:lnTo>
                          <a:cubicBezTo>
                            <a:pt x="7917761" y="2728489"/>
                            <a:pt x="5475903" y="3100137"/>
                            <a:pt x="4116250" y="3099826"/>
                          </a:cubicBezTo>
                          <a:cubicBezTo>
                            <a:pt x="2756597" y="3099515"/>
                            <a:pt x="245424" y="2744647"/>
                            <a:pt x="8764" y="1634789"/>
                          </a:cubicBezTo>
                          <a:cubicBezTo>
                            <a:pt x="11928" y="1215900"/>
                            <a:pt x="-2713" y="418889"/>
                            <a:pt x="451" y="0"/>
                          </a:cubicBezTo>
                          <a:cubicBezTo>
                            <a:pt x="385485" y="953840"/>
                            <a:pt x="2700268" y="1437288"/>
                            <a:pt x="4061168" y="1438511"/>
                          </a:cubicBezTo>
                          <a:cubicBezTo>
                            <a:pt x="5422068" y="1439734"/>
                            <a:pt x="7793228" y="1089449"/>
                            <a:pt x="8165849" y="7337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>
                      <a:solidFill>
                        <a:srgbClr val="E4000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                   </a:t>
                      </a:r>
                    </a:p>
                  </p:txBody>
                </p:sp>
                <p:sp>
                  <p:nvSpPr>
                    <p:cNvPr id="525" name="Oval 524">
                      <a:extLst>
                        <a:ext uri="{FF2B5EF4-FFF2-40B4-BE49-F238E27FC236}">
                          <a16:creationId xmlns:a16="http://schemas.microsoft.com/office/drawing/2014/main" id="{3AC20900-95D7-EB4B-9C42-888BBFC5F0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729" y="2774731"/>
                      <a:ext cx="1480163" cy="579140"/>
                    </a:xfrm>
                    <a:prstGeom prst="ellipse">
                      <a:avLst/>
                    </a:prstGeom>
                    <a:solidFill>
                      <a:srgbClr val="B8C2C9"/>
                    </a:solidFill>
                    <a:ln w="6350">
                      <a:solidFill>
                        <a:srgbClr val="E4000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              </a:t>
                      </a:r>
                    </a:p>
                  </p:txBody>
                </p:sp>
                <p:grpSp>
                  <p:nvGrpSpPr>
                    <p:cNvPr id="526" name="Group 525">
                      <a:extLst>
                        <a:ext uri="{FF2B5EF4-FFF2-40B4-BE49-F238E27FC236}">
                          <a16:creationId xmlns:a16="http://schemas.microsoft.com/office/drawing/2014/main" id="{700CCE16-A6CD-5D40-9B6E-FA433DE49AA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713663" y="2848339"/>
                      <a:ext cx="1042107" cy="425543"/>
                      <a:chOff x="7786941" y="2884917"/>
                      <a:chExt cx="897649" cy="353919"/>
                    </a:xfrm>
                  </p:grpSpPr>
                  <p:sp>
                    <p:nvSpPr>
                      <p:cNvPr id="527" name="Freeform 526">
                        <a:extLst>
                          <a:ext uri="{FF2B5EF4-FFF2-40B4-BE49-F238E27FC236}">
                            <a16:creationId xmlns:a16="http://schemas.microsoft.com/office/drawing/2014/main" id="{89C1937C-9C1F-B047-874F-893D2B52899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811770" y="28849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C00000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528" name="Freeform 527">
                        <a:extLst>
                          <a:ext uri="{FF2B5EF4-FFF2-40B4-BE49-F238E27FC236}">
                            <a16:creationId xmlns:a16="http://schemas.microsoft.com/office/drawing/2014/main" id="{99D4CD0D-1B37-BA45-9DA9-074750C0379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367548" y="30543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C00000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529" name="Freeform 528">
                        <a:extLst>
                          <a:ext uri="{FF2B5EF4-FFF2-40B4-BE49-F238E27FC236}">
                            <a16:creationId xmlns:a16="http://schemas.microsoft.com/office/drawing/2014/main" id="{3E03FF8F-525D-AD4C-A7A2-432F8C1FBDF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86941" y="30543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C00000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530" name="Freeform 529">
                        <a:extLst>
                          <a:ext uri="{FF2B5EF4-FFF2-40B4-BE49-F238E27FC236}">
                            <a16:creationId xmlns:a16="http://schemas.microsoft.com/office/drawing/2014/main" id="{4CAFE4DF-576F-2342-BF99-C4DEE97D2E3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895013" y="29710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rgbClr val="FFB3D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  <p:grpSp>
                <p:nvGrpSpPr>
                  <p:cNvPr id="508" name="Group 507">
                    <a:extLst>
                      <a:ext uri="{FF2B5EF4-FFF2-40B4-BE49-F238E27FC236}">
                        <a16:creationId xmlns:a16="http://schemas.microsoft.com/office/drawing/2014/main" id="{FB318CE4-7DA4-4A41-9554-A1B78A74527A}"/>
                      </a:ext>
                    </a:extLst>
                  </p:cNvPr>
                  <p:cNvGrpSpPr/>
                  <p:nvPr/>
                </p:nvGrpSpPr>
                <p:grpSpPr>
                  <a:xfrm>
                    <a:off x="6614160" y="3108960"/>
                    <a:ext cx="491438" cy="266700"/>
                    <a:chOff x="7493876" y="2774731"/>
                    <a:chExt cx="1481958" cy="894622"/>
                  </a:xfrm>
                </p:grpSpPr>
                <p:sp>
                  <p:nvSpPr>
                    <p:cNvPr id="517" name="Freeform 516">
                      <a:extLst>
                        <a:ext uri="{FF2B5EF4-FFF2-40B4-BE49-F238E27FC236}">
                          <a16:creationId xmlns:a16="http://schemas.microsoft.com/office/drawing/2014/main" id="{852B6B81-173A-344A-93A6-A0B8BB7698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3876" y="3084399"/>
                      <a:ext cx="1481958" cy="584954"/>
                    </a:xfrm>
                    <a:custGeom>
                      <a:avLst/>
                      <a:gdLst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46482 w 8187558"/>
                        <a:gd name="connsiteY5" fmla="*/ 157655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46482 w 8187558"/>
                        <a:gd name="connsiteY5" fmla="*/ 157655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46482 w 8187558"/>
                        <a:gd name="connsiteY5" fmla="*/ 157655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46482 w 8187558"/>
                        <a:gd name="connsiteY5" fmla="*/ 157655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88524 w 8187558"/>
                        <a:gd name="connsiteY5" fmla="*/ 1597573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88524 w 8187558"/>
                        <a:gd name="connsiteY5" fmla="*/ 1597573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76538 w 8176538"/>
                        <a:gd name="connsiteY0" fmla="*/ 0 h 2638097"/>
                        <a:gd name="connsiteX1" fmla="*/ 8176538 w 8176538"/>
                        <a:gd name="connsiteY1" fmla="*/ 1271752 h 2638097"/>
                        <a:gd name="connsiteX2" fmla="*/ 4088015 w 8176538"/>
                        <a:gd name="connsiteY2" fmla="*/ 2638097 h 2638097"/>
                        <a:gd name="connsiteX3" fmla="*/ 0 w 8176538"/>
                        <a:gd name="connsiteY3" fmla="*/ 1269888 h 2638097"/>
                        <a:gd name="connsiteX4" fmla="*/ 20511 w 8176538"/>
                        <a:gd name="connsiteY4" fmla="*/ 147145 h 2638097"/>
                        <a:gd name="connsiteX5" fmla="*/ 4088015 w 8176538"/>
                        <a:gd name="connsiteY5" fmla="*/ 1566042 h 2638097"/>
                        <a:gd name="connsiteX6" fmla="*/ 8176538 w 8176538"/>
                        <a:gd name="connsiteY6" fmla="*/ 0 h 2638097"/>
                        <a:gd name="connsiteX0" fmla="*/ 8176538 w 8176538"/>
                        <a:gd name="connsiteY0" fmla="*/ 0 h 2772020"/>
                        <a:gd name="connsiteX1" fmla="*/ 8176538 w 8176538"/>
                        <a:gd name="connsiteY1" fmla="*/ 1271752 h 2772020"/>
                        <a:gd name="connsiteX2" fmla="*/ 4099034 w 8176538"/>
                        <a:gd name="connsiteY2" fmla="*/ 2772020 h 2772020"/>
                        <a:gd name="connsiteX3" fmla="*/ 0 w 8176538"/>
                        <a:gd name="connsiteY3" fmla="*/ 1269888 h 2772020"/>
                        <a:gd name="connsiteX4" fmla="*/ 20511 w 8176538"/>
                        <a:gd name="connsiteY4" fmla="*/ 147145 h 2772020"/>
                        <a:gd name="connsiteX5" fmla="*/ 4088015 w 8176538"/>
                        <a:gd name="connsiteY5" fmla="*/ 1566042 h 2772020"/>
                        <a:gd name="connsiteX6" fmla="*/ 8176538 w 8176538"/>
                        <a:gd name="connsiteY6" fmla="*/ 0 h 2772020"/>
                        <a:gd name="connsiteX0" fmla="*/ 8176538 w 8176538"/>
                        <a:gd name="connsiteY0" fmla="*/ 0 h 2772339"/>
                        <a:gd name="connsiteX1" fmla="*/ 8176538 w 8176538"/>
                        <a:gd name="connsiteY1" fmla="*/ 1378890 h 2772339"/>
                        <a:gd name="connsiteX2" fmla="*/ 4099034 w 8176538"/>
                        <a:gd name="connsiteY2" fmla="*/ 2772020 h 2772339"/>
                        <a:gd name="connsiteX3" fmla="*/ 0 w 8176538"/>
                        <a:gd name="connsiteY3" fmla="*/ 1269888 h 2772339"/>
                        <a:gd name="connsiteX4" fmla="*/ 20511 w 8176538"/>
                        <a:gd name="connsiteY4" fmla="*/ 147145 h 2772339"/>
                        <a:gd name="connsiteX5" fmla="*/ 4088015 w 8176538"/>
                        <a:gd name="connsiteY5" fmla="*/ 1566042 h 2772339"/>
                        <a:gd name="connsiteX6" fmla="*/ 8176538 w 8176538"/>
                        <a:gd name="connsiteY6" fmla="*/ 0 h 2772339"/>
                        <a:gd name="connsiteX0" fmla="*/ 8176538 w 8176538"/>
                        <a:gd name="connsiteY0" fmla="*/ 0 h 2825888"/>
                        <a:gd name="connsiteX1" fmla="*/ 8176538 w 8176538"/>
                        <a:gd name="connsiteY1" fmla="*/ 1378890 h 2825888"/>
                        <a:gd name="connsiteX2" fmla="*/ 4099034 w 8176538"/>
                        <a:gd name="connsiteY2" fmla="*/ 2825590 h 2825888"/>
                        <a:gd name="connsiteX3" fmla="*/ 0 w 8176538"/>
                        <a:gd name="connsiteY3" fmla="*/ 1269888 h 2825888"/>
                        <a:gd name="connsiteX4" fmla="*/ 20511 w 8176538"/>
                        <a:gd name="connsiteY4" fmla="*/ 147145 h 2825888"/>
                        <a:gd name="connsiteX5" fmla="*/ 4088015 w 8176538"/>
                        <a:gd name="connsiteY5" fmla="*/ 1566042 h 2825888"/>
                        <a:gd name="connsiteX6" fmla="*/ 8176538 w 8176538"/>
                        <a:gd name="connsiteY6" fmla="*/ 0 h 2825888"/>
                        <a:gd name="connsiteX0" fmla="*/ 8165518 w 8165518"/>
                        <a:gd name="connsiteY0" fmla="*/ 0 h 2825606"/>
                        <a:gd name="connsiteX1" fmla="*/ 8165518 w 8165518"/>
                        <a:gd name="connsiteY1" fmla="*/ 1378890 h 2825606"/>
                        <a:gd name="connsiteX2" fmla="*/ 4088014 w 8165518"/>
                        <a:gd name="connsiteY2" fmla="*/ 2825590 h 2825606"/>
                        <a:gd name="connsiteX3" fmla="*/ 0 w 8165518"/>
                        <a:gd name="connsiteY3" fmla="*/ 1403811 h 2825606"/>
                        <a:gd name="connsiteX4" fmla="*/ 9491 w 8165518"/>
                        <a:gd name="connsiteY4" fmla="*/ 147145 h 2825606"/>
                        <a:gd name="connsiteX5" fmla="*/ 4076995 w 8165518"/>
                        <a:gd name="connsiteY5" fmla="*/ 1566042 h 2825606"/>
                        <a:gd name="connsiteX6" fmla="*/ 8165518 w 8165518"/>
                        <a:gd name="connsiteY6" fmla="*/ 0 h 2825606"/>
                        <a:gd name="connsiteX0" fmla="*/ 8165518 w 8165518"/>
                        <a:gd name="connsiteY0" fmla="*/ 0 h 2879174"/>
                        <a:gd name="connsiteX1" fmla="*/ 8165518 w 8165518"/>
                        <a:gd name="connsiteY1" fmla="*/ 1378890 h 2879174"/>
                        <a:gd name="connsiteX2" fmla="*/ 4132092 w 8165518"/>
                        <a:gd name="connsiteY2" fmla="*/ 2879159 h 2879174"/>
                        <a:gd name="connsiteX3" fmla="*/ 0 w 8165518"/>
                        <a:gd name="connsiteY3" fmla="*/ 1403811 h 2879174"/>
                        <a:gd name="connsiteX4" fmla="*/ 9491 w 8165518"/>
                        <a:gd name="connsiteY4" fmla="*/ 147145 h 2879174"/>
                        <a:gd name="connsiteX5" fmla="*/ 4076995 w 8165518"/>
                        <a:gd name="connsiteY5" fmla="*/ 1566042 h 2879174"/>
                        <a:gd name="connsiteX6" fmla="*/ 8165518 w 8165518"/>
                        <a:gd name="connsiteY6" fmla="*/ 0 h 2879174"/>
                        <a:gd name="connsiteX0" fmla="*/ 8165518 w 8176537"/>
                        <a:gd name="connsiteY0" fmla="*/ 0 h 2879410"/>
                        <a:gd name="connsiteX1" fmla="*/ 8176537 w 8176537"/>
                        <a:gd name="connsiteY1" fmla="*/ 1499420 h 2879410"/>
                        <a:gd name="connsiteX2" fmla="*/ 4132092 w 8176537"/>
                        <a:gd name="connsiteY2" fmla="*/ 2879159 h 2879410"/>
                        <a:gd name="connsiteX3" fmla="*/ 0 w 8176537"/>
                        <a:gd name="connsiteY3" fmla="*/ 1403811 h 2879410"/>
                        <a:gd name="connsiteX4" fmla="*/ 9491 w 8176537"/>
                        <a:gd name="connsiteY4" fmla="*/ 147145 h 2879410"/>
                        <a:gd name="connsiteX5" fmla="*/ 4076995 w 8176537"/>
                        <a:gd name="connsiteY5" fmla="*/ 1566042 h 2879410"/>
                        <a:gd name="connsiteX6" fmla="*/ 8165518 w 8176537"/>
                        <a:gd name="connsiteY6" fmla="*/ 0 h 2879410"/>
                        <a:gd name="connsiteX0" fmla="*/ 8165518 w 8176537"/>
                        <a:gd name="connsiteY0" fmla="*/ 0 h 2879262"/>
                        <a:gd name="connsiteX1" fmla="*/ 8176537 w 8176537"/>
                        <a:gd name="connsiteY1" fmla="*/ 1499420 h 2879262"/>
                        <a:gd name="connsiteX2" fmla="*/ 4132092 w 8176537"/>
                        <a:gd name="connsiteY2" fmla="*/ 2879159 h 2879262"/>
                        <a:gd name="connsiteX3" fmla="*/ 0 w 8176537"/>
                        <a:gd name="connsiteY3" fmla="*/ 1403811 h 2879262"/>
                        <a:gd name="connsiteX4" fmla="*/ 9491 w 8176537"/>
                        <a:gd name="connsiteY4" fmla="*/ 147145 h 2879262"/>
                        <a:gd name="connsiteX5" fmla="*/ 4076995 w 8176537"/>
                        <a:gd name="connsiteY5" fmla="*/ 1566042 h 2879262"/>
                        <a:gd name="connsiteX6" fmla="*/ 8165518 w 8176537"/>
                        <a:gd name="connsiteY6" fmla="*/ 0 h 2879262"/>
                        <a:gd name="connsiteX0" fmla="*/ 8165518 w 8176537"/>
                        <a:gd name="connsiteY0" fmla="*/ 0 h 2879163"/>
                        <a:gd name="connsiteX1" fmla="*/ 8176537 w 8176537"/>
                        <a:gd name="connsiteY1" fmla="*/ 1499420 h 2879163"/>
                        <a:gd name="connsiteX2" fmla="*/ 4132092 w 8176537"/>
                        <a:gd name="connsiteY2" fmla="*/ 2879159 h 2879163"/>
                        <a:gd name="connsiteX3" fmla="*/ 0 w 8176537"/>
                        <a:gd name="connsiteY3" fmla="*/ 1510948 h 2879163"/>
                        <a:gd name="connsiteX4" fmla="*/ 9491 w 8176537"/>
                        <a:gd name="connsiteY4" fmla="*/ 147145 h 2879163"/>
                        <a:gd name="connsiteX5" fmla="*/ 4076995 w 8176537"/>
                        <a:gd name="connsiteY5" fmla="*/ 1566042 h 2879163"/>
                        <a:gd name="connsiteX6" fmla="*/ 8165518 w 8176537"/>
                        <a:gd name="connsiteY6" fmla="*/ 0 h 2879163"/>
                        <a:gd name="connsiteX0" fmla="*/ 8165518 w 8198577"/>
                        <a:gd name="connsiteY0" fmla="*/ 0 h 2879451"/>
                        <a:gd name="connsiteX1" fmla="*/ 8198577 w 8198577"/>
                        <a:gd name="connsiteY1" fmla="*/ 1606558 h 2879451"/>
                        <a:gd name="connsiteX2" fmla="*/ 4132092 w 8198577"/>
                        <a:gd name="connsiteY2" fmla="*/ 2879159 h 2879451"/>
                        <a:gd name="connsiteX3" fmla="*/ 0 w 8198577"/>
                        <a:gd name="connsiteY3" fmla="*/ 1510948 h 2879451"/>
                        <a:gd name="connsiteX4" fmla="*/ 9491 w 8198577"/>
                        <a:gd name="connsiteY4" fmla="*/ 147145 h 2879451"/>
                        <a:gd name="connsiteX5" fmla="*/ 4076995 w 8198577"/>
                        <a:gd name="connsiteY5" fmla="*/ 1566042 h 2879451"/>
                        <a:gd name="connsiteX6" fmla="*/ 8165518 w 8198577"/>
                        <a:gd name="connsiteY6" fmla="*/ 0 h 2879451"/>
                        <a:gd name="connsiteX0" fmla="*/ 8165518 w 8165518"/>
                        <a:gd name="connsiteY0" fmla="*/ 0 h 2880066"/>
                        <a:gd name="connsiteX1" fmla="*/ 8165518 w 8165518"/>
                        <a:gd name="connsiteY1" fmla="*/ 1673520 h 2880066"/>
                        <a:gd name="connsiteX2" fmla="*/ 4132092 w 8165518"/>
                        <a:gd name="connsiteY2" fmla="*/ 2879159 h 2880066"/>
                        <a:gd name="connsiteX3" fmla="*/ 0 w 8165518"/>
                        <a:gd name="connsiteY3" fmla="*/ 1510948 h 2880066"/>
                        <a:gd name="connsiteX4" fmla="*/ 9491 w 8165518"/>
                        <a:gd name="connsiteY4" fmla="*/ 147145 h 2880066"/>
                        <a:gd name="connsiteX5" fmla="*/ 4076995 w 8165518"/>
                        <a:gd name="connsiteY5" fmla="*/ 1566042 h 2880066"/>
                        <a:gd name="connsiteX6" fmla="*/ 8165518 w 8165518"/>
                        <a:gd name="connsiteY6" fmla="*/ 0 h 2880066"/>
                        <a:gd name="connsiteX0" fmla="*/ 8156794 w 8156794"/>
                        <a:gd name="connsiteY0" fmla="*/ 0 h 2879270"/>
                        <a:gd name="connsiteX1" fmla="*/ 8156794 w 8156794"/>
                        <a:gd name="connsiteY1" fmla="*/ 1673520 h 2879270"/>
                        <a:gd name="connsiteX2" fmla="*/ 4123368 w 8156794"/>
                        <a:gd name="connsiteY2" fmla="*/ 2879159 h 2879270"/>
                        <a:gd name="connsiteX3" fmla="*/ 2295 w 8156794"/>
                        <a:gd name="connsiteY3" fmla="*/ 1618086 h 2879270"/>
                        <a:gd name="connsiteX4" fmla="*/ 767 w 8156794"/>
                        <a:gd name="connsiteY4" fmla="*/ 147145 h 2879270"/>
                        <a:gd name="connsiteX5" fmla="*/ 4068271 w 8156794"/>
                        <a:gd name="connsiteY5" fmla="*/ 1566042 h 2879270"/>
                        <a:gd name="connsiteX6" fmla="*/ 8156794 w 8156794"/>
                        <a:gd name="connsiteY6" fmla="*/ 0 h 2879270"/>
                        <a:gd name="connsiteX0" fmla="*/ 8156794 w 8156794"/>
                        <a:gd name="connsiteY0" fmla="*/ 0 h 2973000"/>
                        <a:gd name="connsiteX1" fmla="*/ 8156794 w 8156794"/>
                        <a:gd name="connsiteY1" fmla="*/ 1673520 h 2973000"/>
                        <a:gd name="connsiteX2" fmla="*/ 4134388 w 8156794"/>
                        <a:gd name="connsiteY2" fmla="*/ 2972904 h 2973000"/>
                        <a:gd name="connsiteX3" fmla="*/ 2295 w 8156794"/>
                        <a:gd name="connsiteY3" fmla="*/ 1618086 h 2973000"/>
                        <a:gd name="connsiteX4" fmla="*/ 767 w 8156794"/>
                        <a:gd name="connsiteY4" fmla="*/ 147145 h 2973000"/>
                        <a:gd name="connsiteX5" fmla="*/ 4068271 w 8156794"/>
                        <a:gd name="connsiteY5" fmla="*/ 1566042 h 2973000"/>
                        <a:gd name="connsiteX6" fmla="*/ 8156794 w 8156794"/>
                        <a:gd name="connsiteY6" fmla="*/ 0 h 2973000"/>
                        <a:gd name="connsiteX0" fmla="*/ 8156794 w 8156794"/>
                        <a:gd name="connsiteY0" fmla="*/ 0 h 2973000"/>
                        <a:gd name="connsiteX1" fmla="*/ 8156794 w 8156794"/>
                        <a:gd name="connsiteY1" fmla="*/ 1673520 h 2973000"/>
                        <a:gd name="connsiteX2" fmla="*/ 4134388 w 8156794"/>
                        <a:gd name="connsiteY2" fmla="*/ 2972904 h 2973000"/>
                        <a:gd name="connsiteX3" fmla="*/ 2295 w 8156794"/>
                        <a:gd name="connsiteY3" fmla="*/ 1618086 h 2973000"/>
                        <a:gd name="connsiteX4" fmla="*/ 767 w 8156794"/>
                        <a:gd name="connsiteY4" fmla="*/ 147145 h 2973000"/>
                        <a:gd name="connsiteX5" fmla="*/ 4068271 w 8156794"/>
                        <a:gd name="connsiteY5" fmla="*/ 1566042 h 2973000"/>
                        <a:gd name="connsiteX6" fmla="*/ 8156794 w 8156794"/>
                        <a:gd name="connsiteY6" fmla="*/ 0 h 2973000"/>
                        <a:gd name="connsiteX0" fmla="*/ 8156794 w 8156794"/>
                        <a:gd name="connsiteY0" fmla="*/ 0 h 2973000"/>
                        <a:gd name="connsiteX1" fmla="*/ 8156794 w 8156794"/>
                        <a:gd name="connsiteY1" fmla="*/ 1673520 h 2973000"/>
                        <a:gd name="connsiteX2" fmla="*/ 4134388 w 8156794"/>
                        <a:gd name="connsiteY2" fmla="*/ 2972904 h 2973000"/>
                        <a:gd name="connsiteX3" fmla="*/ 2295 w 8156794"/>
                        <a:gd name="connsiteY3" fmla="*/ 1618086 h 2973000"/>
                        <a:gd name="connsiteX4" fmla="*/ 767 w 8156794"/>
                        <a:gd name="connsiteY4" fmla="*/ 147145 h 2973000"/>
                        <a:gd name="connsiteX5" fmla="*/ 4068271 w 8156794"/>
                        <a:gd name="connsiteY5" fmla="*/ 1566042 h 2973000"/>
                        <a:gd name="connsiteX6" fmla="*/ 8156794 w 8156794"/>
                        <a:gd name="connsiteY6" fmla="*/ 0 h 2973000"/>
                        <a:gd name="connsiteX0" fmla="*/ 8156794 w 8156794"/>
                        <a:gd name="connsiteY0" fmla="*/ 0 h 2973020"/>
                        <a:gd name="connsiteX1" fmla="*/ 8156794 w 8156794"/>
                        <a:gd name="connsiteY1" fmla="*/ 1673520 h 2973020"/>
                        <a:gd name="connsiteX2" fmla="*/ 4134388 w 8156794"/>
                        <a:gd name="connsiteY2" fmla="*/ 2972904 h 2973020"/>
                        <a:gd name="connsiteX3" fmla="*/ 2295 w 8156794"/>
                        <a:gd name="connsiteY3" fmla="*/ 1618086 h 2973020"/>
                        <a:gd name="connsiteX4" fmla="*/ 767 w 8156794"/>
                        <a:gd name="connsiteY4" fmla="*/ 147145 h 2973020"/>
                        <a:gd name="connsiteX5" fmla="*/ 4068271 w 8156794"/>
                        <a:gd name="connsiteY5" fmla="*/ 1566042 h 2973020"/>
                        <a:gd name="connsiteX6" fmla="*/ 8156794 w 8156794"/>
                        <a:gd name="connsiteY6" fmla="*/ 0 h 2973020"/>
                        <a:gd name="connsiteX0" fmla="*/ 8156794 w 8156794"/>
                        <a:gd name="connsiteY0" fmla="*/ 0 h 2973021"/>
                        <a:gd name="connsiteX1" fmla="*/ 8156794 w 8156794"/>
                        <a:gd name="connsiteY1" fmla="*/ 1673520 h 2973021"/>
                        <a:gd name="connsiteX2" fmla="*/ 4134388 w 8156794"/>
                        <a:gd name="connsiteY2" fmla="*/ 2972904 h 2973021"/>
                        <a:gd name="connsiteX3" fmla="*/ 2295 w 8156794"/>
                        <a:gd name="connsiteY3" fmla="*/ 1618086 h 2973021"/>
                        <a:gd name="connsiteX4" fmla="*/ 767 w 8156794"/>
                        <a:gd name="connsiteY4" fmla="*/ 147145 h 2973021"/>
                        <a:gd name="connsiteX5" fmla="*/ 4068271 w 8156794"/>
                        <a:gd name="connsiteY5" fmla="*/ 1566042 h 2973021"/>
                        <a:gd name="connsiteX6" fmla="*/ 8156794 w 8156794"/>
                        <a:gd name="connsiteY6" fmla="*/ 0 h 2973021"/>
                        <a:gd name="connsiteX0" fmla="*/ 8156794 w 8156794"/>
                        <a:gd name="connsiteY0" fmla="*/ 0 h 2973021"/>
                        <a:gd name="connsiteX1" fmla="*/ 8156794 w 8156794"/>
                        <a:gd name="connsiteY1" fmla="*/ 1673520 h 2973021"/>
                        <a:gd name="connsiteX2" fmla="*/ 4134388 w 8156794"/>
                        <a:gd name="connsiteY2" fmla="*/ 2972904 h 2973021"/>
                        <a:gd name="connsiteX3" fmla="*/ 2295 w 8156794"/>
                        <a:gd name="connsiteY3" fmla="*/ 1618086 h 2973021"/>
                        <a:gd name="connsiteX4" fmla="*/ 767 w 8156794"/>
                        <a:gd name="connsiteY4" fmla="*/ 147145 h 2973021"/>
                        <a:gd name="connsiteX5" fmla="*/ 4068271 w 8156794"/>
                        <a:gd name="connsiteY5" fmla="*/ 1566042 h 2973021"/>
                        <a:gd name="connsiteX6" fmla="*/ 8156794 w 8156794"/>
                        <a:gd name="connsiteY6" fmla="*/ 0 h 2973021"/>
                        <a:gd name="connsiteX0" fmla="*/ 8156794 w 8156794"/>
                        <a:gd name="connsiteY0" fmla="*/ 0 h 2973021"/>
                        <a:gd name="connsiteX1" fmla="*/ 8156794 w 8156794"/>
                        <a:gd name="connsiteY1" fmla="*/ 1673520 h 2973021"/>
                        <a:gd name="connsiteX2" fmla="*/ 4134388 w 8156794"/>
                        <a:gd name="connsiteY2" fmla="*/ 2972904 h 2973021"/>
                        <a:gd name="connsiteX3" fmla="*/ 2295 w 8156794"/>
                        <a:gd name="connsiteY3" fmla="*/ 1618086 h 2973021"/>
                        <a:gd name="connsiteX4" fmla="*/ 767 w 8156794"/>
                        <a:gd name="connsiteY4" fmla="*/ 147145 h 2973021"/>
                        <a:gd name="connsiteX5" fmla="*/ 4068271 w 8156794"/>
                        <a:gd name="connsiteY5" fmla="*/ 1566042 h 2973021"/>
                        <a:gd name="connsiteX6" fmla="*/ 8156794 w 8156794"/>
                        <a:gd name="connsiteY6" fmla="*/ 0 h 2973021"/>
                        <a:gd name="connsiteX0" fmla="*/ 8156794 w 8156794"/>
                        <a:gd name="connsiteY0" fmla="*/ 0 h 2973021"/>
                        <a:gd name="connsiteX1" fmla="*/ 8156794 w 8156794"/>
                        <a:gd name="connsiteY1" fmla="*/ 1673520 h 2973021"/>
                        <a:gd name="connsiteX2" fmla="*/ 4134388 w 8156794"/>
                        <a:gd name="connsiteY2" fmla="*/ 2972904 h 2973021"/>
                        <a:gd name="connsiteX3" fmla="*/ 2295 w 8156794"/>
                        <a:gd name="connsiteY3" fmla="*/ 1618086 h 2973021"/>
                        <a:gd name="connsiteX4" fmla="*/ 767 w 8156794"/>
                        <a:gd name="connsiteY4" fmla="*/ 147145 h 2973021"/>
                        <a:gd name="connsiteX5" fmla="*/ 4068271 w 8156794"/>
                        <a:gd name="connsiteY5" fmla="*/ 1566042 h 2973021"/>
                        <a:gd name="connsiteX6" fmla="*/ 8156794 w 8156794"/>
                        <a:gd name="connsiteY6" fmla="*/ 0 h 2973021"/>
                        <a:gd name="connsiteX0" fmla="*/ 8156794 w 8156794"/>
                        <a:gd name="connsiteY0" fmla="*/ 0 h 2973141"/>
                        <a:gd name="connsiteX1" fmla="*/ 8156794 w 8156794"/>
                        <a:gd name="connsiteY1" fmla="*/ 1673520 h 2973141"/>
                        <a:gd name="connsiteX2" fmla="*/ 4134388 w 8156794"/>
                        <a:gd name="connsiteY2" fmla="*/ 2972904 h 2973141"/>
                        <a:gd name="connsiteX3" fmla="*/ 2295 w 8156794"/>
                        <a:gd name="connsiteY3" fmla="*/ 1618086 h 2973141"/>
                        <a:gd name="connsiteX4" fmla="*/ 767 w 8156794"/>
                        <a:gd name="connsiteY4" fmla="*/ 147145 h 2973141"/>
                        <a:gd name="connsiteX5" fmla="*/ 4068271 w 8156794"/>
                        <a:gd name="connsiteY5" fmla="*/ 1566042 h 2973141"/>
                        <a:gd name="connsiteX6" fmla="*/ 8156794 w 8156794"/>
                        <a:gd name="connsiteY6" fmla="*/ 0 h 2973141"/>
                        <a:gd name="connsiteX0" fmla="*/ 8156794 w 8156794"/>
                        <a:gd name="connsiteY0" fmla="*/ 0 h 3066827"/>
                        <a:gd name="connsiteX1" fmla="*/ 8156794 w 8156794"/>
                        <a:gd name="connsiteY1" fmla="*/ 1673520 h 3066827"/>
                        <a:gd name="connsiteX2" fmla="*/ 4123353 w 8156794"/>
                        <a:gd name="connsiteY2" fmla="*/ 3066650 h 3066827"/>
                        <a:gd name="connsiteX3" fmla="*/ 2295 w 8156794"/>
                        <a:gd name="connsiteY3" fmla="*/ 1618086 h 3066827"/>
                        <a:gd name="connsiteX4" fmla="*/ 767 w 8156794"/>
                        <a:gd name="connsiteY4" fmla="*/ 147145 h 3066827"/>
                        <a:gd name="connsiteX5" fmla="*/ 4068271 w 8156794"/>
                        <a:gd name="connsiteY5" fmla="*/ 1566042 h 3066827"/>
                        <a:gd name="connsiteX6" fmla="*/ 8156794 w 8156794"/>
                        <a:gd name="connsiteY6" fmla="*/ 0 h 3066827"/>
                        <a:gd name="connsiteX0" fmla="*/ 8123689 w 8156794"/>
                        <a:gd name="connsiteY0" fmla="*/ 0 h 2999866"/>
                        <a:gd name="connsiteX1" fmla="*/ 8156794 w 8156794"/>
                        <a:gd name="connsiteY1" fmla="*/ 1606559 h 2999866"/>
                        <a:gd name="connsiteX2" fmla="*/ 4123353 w 8156794"/>
                        <a:gd name="connsiteY2" fmla="*/ 2999689 h 2999866"/>
                        <a:gd name="connsiteX3" fmla="*/ 2295 w 8156794"/>
                        <a:gd name="connsiteY3" fmla="*/ 1551125 h 2999866"/>
                        <a:gd name="connsiteX4" fmla="*/ 767 w 8156794"/>
                        <a:gd name="connsiteY4" fmla="*/ 80184 h 2999866"/>
                        <a:gd name="connsiteX5" fmla="*/ 4068271 w 8156794"/>
                        <a:gd name="connsiteY5" fmla="*/ 1499081 h 2999866"/>
                        <a:gd name="connsiteX6" fmla="*/ 8123689 w 8156794"/>
                        <a:gd name="connsiteY6" fmla="*/ 0 h 2999866"/>
                        <a:gd name="connsiteX0" fmla="*/ 8167828 w 8167828"/>
                        <a:gd name="connsiteY0" fmla="*/ 0 h 3026651"/>
                        <a:gd name="connsiteX1" fmla="*/ 8156794 w 8167828"/>
                        <a:gd name="connsiteY1" fmla="*/ 1633344 h 3026651"/>
                        <a:gd name="connsiteX2" fmla="*/ 4123353 w 8167828"/>
                        <a:gd name="connsiteY2" fmla="*/ 3026474 h 3026651"/>
                        <a:gd name="connsiteX3" fmla="*/ 2295 w 8167828"/>
                        <a:gd name="connsiteY3" fmla="*/ 1577910 h 3026651"/>
                        <a:gd name="connsiteX4" fmla="*/ 767 w 8167828"/>
                        <a:gd name="connsiteY4" fmla="*/ 106969 h 3026651"/>
                        <a:gd name="connsiteX5" fmla="*/ 4068271 w 8167828"/>
                        <a:gd name="connsiteY5" fmla="*/ 1525866 h 3026651"/>
                        <a:gd name="connsiteX6" fmla="*/ 8167828 w 8167828"/>
                        <a:gd name="connsiteY6" fmla="*/ 0 h 3026651"/>
                        <a:gd name="connsiteX0" fmla="*/ 8167828 w 8167828"/>
                        <a:gd name="connsiteY0" fmla="*/ 0 h 3027228"/>
                        <a:gd name="connsiteX1" fmla="*/ 8145760 w 8167828"/>
                        <a:gd name="connsiteY1" fmla="*/ 1686913 h 3027228"/>
                        <a:gd name="connsiteX2" fmla="*/ 4123353 w 8167828"/>
                        <a:gd name="connsiteY2" fmla="*/ 3026474 h 3027228"/>
                        <a:gd name="connsiteX3" fmla="*/ 2295 w 8167828"/>
                        <a:gd name="connsiteY3" fmla="*/ 1577910 h 3027228"/>
                        <a:gd name="connsiteX4" fmla="*/ 767 w 8167828"/>
                        <a:gd name="connsiteY4" fmla="*/ 106969 h 3027228"/>
                        <a:gd name="connsiteX5" fmla="*/ 4068271 w 8167828"/>
                        <a:gd name="connsiteY5" fmla="*/ 1525866 h 3027228"/>
                        <a:gd name="connsiteX6" fmla="*/ 8167828 w 8167828"/>
                        <a:gd name="connsiteY6" fmla="*/ 0 h 3027228"/>
                        <a:gd name="connsiteX0" fmla="*/ 8156794 w 8156794"/>
                        <a:gd name="connsiteY0" fmla="*/ 0 h 2933483"/>
                        <a:gd name="connsiteX1" fmla="*/ 8145760 w 8156794"/>
                        <a:gd name="connsiteY1" fmla="*/ 1593168 h 2933483"/>
                        <a:gd name="connsiteX2" fmla="*/ 4123353 w 8156794"/>
                        <a:gd name="connsiteY2" fmla="*/ 2932729 h 2933483"/>
                        <a:gd name="connsiteX3" fmla="*/ 2295 w 8156794"/>
                        <a:gd name="connsiteY3" fmla="*/ 1484165 h 2933483"/>
                        <a:gd name="connsiteX4" fmla="*/ 767 w 8156794"/>
                        <a:gd name="connsiteY4" fmla="*/ 13224 h 2933483"/>
                        <a:gd name="connsiteX5" fmla="*/ 4068271 w 8156794"/>
                        <a:gd name="connsiteY5" fmla="*/ 1432121 h 2933483"/>
                        <a:gd name="connsiteX6" fmla="*/ 8156794 w 8156794"/>
                        <a:gd name="connsiteY6" fmla="*/ 0 h 2933483"/>
                        <a:gd name="connsiteX0" fmla="*/ 8156794 w 8156794"/>
                        <a:gd name="connsiteY0" fmla="*/ 0 h 2933483"/>
                        <a:gd name="connsiteX1" fmla="*/ 8145760 w 8156794"/>
                        <a:gd name="connsiteY1" fmla="*/ 1593168 h 2933483"/>
                        <a:gd name="connsiteX2" fmla="*/ 4123353 w 8156794"/>
                        <a:gd name="connsiteY2" fmla="*/ 2932729 h 2933483"/>
                        <a:gd name="connsiteX3" fmla="*/ 2295 w 8156794"/>
                        <a:gd name="connsiteY3" fmla="*/ 1484165 h 2933483"/>
                        <a:gd name="connsiteX4" fmla="*/ 767 w 8156794"/>
                        <a:gd name="connsiteY4" fmla="*/ 13224 h 2933483"/>
                        <a:gd name="connsiteX5" fmla="*/ 4068271 w 8156794"/>
                        <a:gd name="connsiteY5" fmla="*/ 1432121 h 2933483"/>
                        <a:gd name="connsiteX6" fmla="*/ 8156794 w 8156794"/>
                        <a:gd name="connsiteY6" fmla="*/ 0 h 2933483"/>
                        <a:gd name="connsiteX0" fmla="*/ 8123689 w 8145760"/>
                        <a:gd name="connsiteY0" fmla="*/ 13560 h 2920259"/>
                        <a:gd name="connsiteX1" fmla="*/ 8145760 w 8145760"/>
                        <a:gd name="connsiteY1" fmla="*/ 1579944 h 2920259"/>
                        <a:gd name="connsiteX2" fmla="*/ 4123353 w 8145760"/>
                        <a:gd name="connsiteY2" fmla="*/ 2919505 h 2920259"/>
                        <a:gd name="connsiteX3" fmla="*/ 2295 w 8145760"/>
                        <a:gd name="connsiteY3" fmla="*/ 1470941 h 2920259"/>
                        <a:gd name="connsiteX4" fmla="*/ 767 w 8145760"/>
                        <a:gd name="connsiteY4" fmla="*/ 0 h 2920259"/>
                        <a:gd name="connsiteX5" fmla="*/ 4068271 w 8145760"/>
                        <a:gd name="connsiteY5" fmla="*/ 1418897 h 2920259"/>
                        <a:gd name="connsiteX6" fmla="*/ 8123689 w 8145760"/>
                        <a:gd name="connsiteY6" fmla="*/ 13560 h 2920259"/>
                        <a:gd name="connsiteX0" fmla="*/ 8178863 w 8178863"/>
                        <a:gd name="connsiteY0" fmla="*/ 26952 h 2920259"/>
                        <a:gd name="connsiteX1" fmla="*/ 8145760 w 8178863"/>
                        <a:gd name="connsiteY1" fmla="*/ 1579944 h 2920259"/>
                        <a:gd name="connsiteX2" fmla="*/ 4123353 w 8178863"/>
                        <a:gd name="connsiteY2" fmla="*/ 2919505 h 2920259"/>
                        <a:gd name="connsiteX3" fmla="*/ 2295 w 8178863"/>
                        <a:gd name="connsiteY3" fmla="*/ 1470941 h 2920259"/>
                        <a:gd name="connsiteX4" fmla="*/ 767 w 8178863"/>
                        <a:gd name="connsiteY4" fmla="*/ 0 h 2920259"/>
                        <a:gd name="connsiteX5" fmla="*/ 4068271 w 8178863"/>
                        <a:gd name="connsiteY5" fmla="*/ 1418897 h 2920259"/>
                        <a:gd name="connsiteX6" fmla="*/ 8178863 w 8178863"/>
                        <a:gd name="connsiteY6" fmla="*/ 26952 h 2920259"/>
                        <a:gd name="connsiteX0" fmla="*/ 8167827 w 8167827"/>
                        <a:gd name="connsiteY0" fmla="*/ 40343 h 2920259"/>
                        <a:gd name="connsiteX1" fmla="*/ 8145760 w 8167827"/>
                        <a:gd name="connsiteY1" fmla="*/ 1579944 h 2920259"/>
                        <a:gd name="connsiteX2" fmla="*/ 4123353 w 8167827"/>
                        <a:gd name="connsiteY2" fmla="*/ 2919505 h 2920259"/>
                        <a:gd name="connsiteX3" fmla="*/ 2295 w 8167827"/>
                        <a:gd name="connsiteY3" fmla="*/ 1470941 h 2920259"/>
                        <a:gd name="connsiteX4" fmla="*/ 767 w 8167827"/>
                        <a:gd name="connsiteY4" fmla="*/ 0 h 2920259"/>
                        <a:gd name="connsiteX5" fmla="*/ 4068271 w 8167827"/>
                        <a:gd name="connsiteY5" fmla="*/ 1418897 h 2920259"/>
                        <a:gd name="connsiteX6" fmla="*/ 8167827 w 8167827"/>
                        <a:gd name="connsiteY6" fmla="*/ 40343 h 2920259"/>
                        <a:gd name="connsiteX0" fmla="*/ 8123687 w 8145760"/>
                        <a:gd name="connsiteY0" fmla="*/ 53735 h 2920259"/>
                        <a:gd name="connsiteX1" fmla="*/ 8145760 w 8145760"/>
                        <a:gd name="connsiteY1" fmla="*/ 1579944 h 2920259"/>
                        <a:gd name="connsiteX2" fmla="*/ 4123353 w 8145760"/>
                        <a:gd name="connsiteY2" fmla="*/ 2919505 h 2920259"/>
                        <a:gd name="connsiteX3" fmla="*/ 2295 w 8145760"/>
                        <a:gd name="connsiteY3" fmla="*/ 1470941 h 2920259"/>
                        <a:gd name="connsiteX4" fmla="*/ 767 w 8145760"/>
                        <a:gd name="connsiteY4" fmla="*/ 0 h 2920259"/>
                        <a:gd name="connsiteX5" fmla="*/ 4068271 w 8145760"/>
                        <a:gd name="connsiteY5" fmla="*/ 1418897 h 2920259"/>
                        <a:gd name="connsiteX6" fmla="*/ 8123687 w 8145760"/>
                        <a:gd name="connsiteY6" fmla="*/ 53735 h 2920259"/>
                        <a:gd name="connsiteX0" fmla="*/ 8161918 w 8161918"/>
                        <a:gd name="connsiteY0" fmla="*/ 0 h 2943855"/>
                        <a:gd name="connsiteX1" fmla="*/ 8145760 w 8161918"/>
                        <a:gd name="connsiteY1" fmla="*/ 1603540 h 2943855"/>
                        <a:gd name="connsiteX2" fmla="*/ 4123353 w 8161918"/>
                        <a:gd name="connsiteY2" fmla="*/ 2943101 h 2943855"/>
                        <a:gd name="connsiteX3" fmla="*/ 2295 w 8161918"/>
                        <a:gd name="connsiteY3" fmla="*/ 1494537 h 2943855"/>
                        <a:gd name="connsiteX4" fmla="*/ 767 w 8161918"/>
                        <a:gd name="connsiteY4" fmla="*/ 23596 h 2943855"/>
                        <a:gd name="connsiteX5" fmla="*/ 4068271 w 8161918"/>
                        <a:gd name="connsiteY5" fmla="*/ 1442493 h 2943855"/>
                        <a:gd name="connsiteX6" fmla="*/ 8161918 w 8161918"/>
                        <a:gd name="connsiteY6" fmla="*/ 0 h 2943855"/>
                        <a:gd name="connsiteX0" fmla="*/ 8144926 w 8145760"/>
                        <a:gd name="connsiteY0" fmla="*/ 43424 h 2920259"/>
                        <a:gd name="connsiteX1" fmla="*/ 8145760 w 8145760"/>
                        <a:gd name="connsiteY1" fmla="*/ 1579944 h 2920259"/>
                        <a:gd name="connsiteX2" fmla="*/ 4123353 w 8145760"/>
                        <a:gd name="connsiteY2" fmla="*/ 2919505 h 2920259"/>
                        <a:gd name="connsiteX3" fmla="*/ 2295 w 8145760"/>
                        <a:gd name="connsiteY3" fmla="*/ 1470941 h 2920259"/>
                        <a:gd name="connsiteX4" fmla="*/ 767 w 8145760"/>
                        <a:gd name="connsiteY4" fmla="*/ 0 h 2920259"/>
                        <a:gd name="connsiteX5" fmla="*/ 4068271 w 8145760"/>
                        <a:gd name="connsiteY5" fmla="*/ 1418897 h 2920259"/>
                        <a:gd name="connsiteX6" fmla="*/ 8144926 w 8145760"/>
                        <a:gd name="connsiteY6" fmla="*/ 43424 h 2920259"/>
                        <a:gd name="connsiteX0" fmla="*/ 8161918 w 8161918"/>
                        <a:gd name="connsiteY0" fmla="*/ 0 h 2959321"/>
                        <a:gd name="connsiteX1" fmla="*/ 8145760 w 8161918"/>
                        <a:gd name="connsiteY1" fmla="*/ 1619006 h 2959321"/>
                        <a:gd name="connsiteX2" fmla="*/ 4123353 w 8161918"/>
                        <a:gd name="connsiteY2" fmla="*/ 2958567 h 2959321"/>
                        <a:gd name="connsiteX3" fmla="*/ 2295 w 8161918"/>
                        <a:gd name="connsiteY3" fmla="*/ 1510003 h 2959321"/>
                        <a:gd name="connsiteX4" fmla="*/ 767 w 8161918"/>
                        <a:gd name="connsiteY4" fmla="*/ 39062 h 2959321"/>
                        <a:gd name="connsiteX5" fmla="*/ 4068271 w 8161918"/>
                        <a:gd name="connsiteY5" fmla="*/ 1457959 h 2959321"/>
                        <a:gd name="connsiteX6" fmla="*/ 8161918 w 8161918"/>
                        <a:gd name="connsiteY6" fmla="*/ 0 h 2959321"/>
                        <a:gd name="connsiteX0" fmla="*/ 8161918 w 8162752"/>
                        <a:gd name="connsiteY0" fmla="*/ 0 h 2959488"/>
                        <a:gd name="connsiteX1" fmla="*/ 8162752 w 8162752"/>
                        <a:gd name="connsiteY1" fmla="*/ 1629317 h 2959488"/>
                        <a:gd name="connsiteX2" fmla="*/ 4123353 w 8162752"/>
                        <a:gd name="connsiteY2" fmla="*/ 2958567 h 2959488"/>
                        <a:gd name="connsiteX3" fmla="*/ 2295 w 8162752"/>
                        <a:gd name="connsiteY3" fmla="*/ 1510003 h 2959488"/>
                        <a:gd name="connsiteX4" fmla="*/ 767 w 8162752"/>
                        <a:gd name="connsiteY4" fmla="*/ 39062 h 2959488"/>
                        <a:gd name="connsiteX5" fmla="*/ 4068271 w 8162752"/>
                        <a:gd name="connsiteY5" fmla="*/ 1457959 h 2959488"/>
                        <a:gd name="connsiteX6" fmla="*/ 8161918 w 8162752"/>
                        <a:gd name="connsiteY6" fmla="*/ 0 h 2959488"/>
                        <a:gd name="connsiteX0" fmla="*/ 8165930 w 8166764"/>
                        <a:gd name="connsiteY0" fmla="*/ 7337 h 2966825"/>
                        <a:gd name="connsiteX1" fmla="*/ 8166764 w 8166764"/>
                        <a:gd name="connsiteY1" fmla="*/ 1636654 h 2966825"/>
                        <a:gd name="connsiteX2" fmla="*/ 4127365 w 8166764"/>
                        <a:gd name="connsiteY2" fmla="*/ 2965904 h 2966825"/>
                        <a:gd name="connsiteX3" fmla="*/ 6307 w 8166764"/>
                        <a:gd name="connsiteY3" fmla="*/ 1517340 h 2966825"/>
                        <a:gd name="connsiteX4" fmla="*/ 532 w 8166764"/>
                        <a:gd name="connsiteY4" fmla="*/ 0 h 2966825"/>
                        <a:gd name="connsiteX5" fmla="*/ 4072283 w 8166764"/>
                        <a:gd name="connsiteY5" fmla="*/ 1465296 h 2966825"/>
                        <a:gd name="connsiteX6" fmla="*/ 8165930 w 8166764"/>
                        <a:gd name="connsiteY6" fmla="*/ 7337 h 2966825"/>
                        <a:gd name="connsiteX0" fmla="*/ 8168119 w 8168953"/>
                        <a:gd name="connsiteY0" fmla="*/ 7337 h 2966682"/>
                        <a:gd name="connsiteX1" fmla="*/ 8168953 w 8168953"/>
                        <a:gd name="connsiteY1" fmla="*/ 1636654 h 2966682"/>
                        <a:gd name="connsiteX2" fmla="*/ 4129554 w 8168953"/>
                        <a:gd name="connsiteY2" fmla="*/ 2965904 h 2966682"/>
                        <a:gd name="connsiteX3" fmla="*/ 0 w 8168953"/>
                        <a:gd name="connsiteY3" fmla="*/ 1527651 h 2966682"/>
                        <a:gd name="connsiteX4" fmla="*/ 2721 w 8168953"/>
                        <a:gd name="connsiteY4" fmla="*/ 0 h 2966682"/>
                        <a:gd name="connsiteX5" fmla="*/ 4074472 w 8168953"/>
                        <a:gd name="connsiteY5" fmla="*/ 1465296 h 2966682"/>
                        <a:gd name="connsiteX6" fmla="*/ 8168119 w 8168953"/>
                        <a:gd name="connsiteY6" fmla="*/ 7337 h 2966682"/>
                        <a:gd name="connsiteX0" fmla="*/ 8168119 w 8168953"/>
                        <a:gd name="connsiteY0" fmla="*/ 7337 h 3100377"/>
                        <a:gd name="connsiteX1" fmla="*/ 8168953 w 8168953"/>
                        <a:gd name="connsiteY1" fmla="*/ 1636654 h 3100377"/>
                        <a:gd name="connsiteX2" fmla="*/ 4118520 w 8168953"/>
                        <a:gd name="connsiteY2" fmla="*/ 3099826 h 3100377"/>
                        <a:gd name="connsiteX3" fmla="*/ 0 w 8168953"/>
                        <a:gd name="connsiteY3" fmla="*/ 1527651 h 3100377"/>
                        <a:gd name="connsiteX4" fmla="*/ 2721 w 8168953"/>
                        <a:gd name="connsiteY4" fmla="*/ 0 h 3100377"/>
                        <a:gd name="connsiteX5" fmla="*/ 4074472 w 8168953"/>
                        <a:gd name="connsiteY5" fmla="*/ 1465296 h 3100377"/>
                        <a:gd name="connsiteX6" fmla="*/ 8168119 w 8168953"/>
                        <a:gd name="connsiteY6" fmla="*/ 7337 h 3100377"/>
                        <a:gd name="connsiteX0" fmla="*/ 8168119 w 8168953"/>
                        <a:gd name="connsiteY0" fmla="*/ 7337 h 3100429"/>
                        <a:gd name="connsiteX1" fmla="*/ 8168953 w 8168953"/>
                        <a:gd name="connsiteY1" fmla="*/ 1636654 h 3100429"/>
                        <a:gd name="connsiteX2" fmla="*/ 4118520 w 8168953"/>
                        <a:gd name="connsiteY2" fmla="*/ 3099826 h 3100429"/>
                        <a:gd name="connsiteX3" fmla="*/ 0 w 8168953"/>
                        <a:gd name="connsiteY3" fmla="*/ 1527651 h 3100429"/>
                        <a:gd name="connsiteX4" fmla="*/ 2721 w 8168953"/>
                        <a:gd name="connsiteY4" fmla="*/ 0 h 3100429"/>
                        <a:gd name="connsiteX5" fmla="*/ 4074472 w 8168953"/>
                        <a:gd name="connsiteY5" fmla="*/ 1465296 h 3100429"/>
                        <a:gd name="connsiteX6" fmla="*/ 8168119 w 8168953"/>
                        <a:gd name="connsiteY6" fmla="*/ 7337 h 3100429"/>
                        <a:gd name="connsiteX0" fmla="*/ 8165849 w 8166683"/>
                        <a:gd name="connsiteY0" fmla="*/ 7337 h 3099826"/>
                        <a:gd name="connsiteX1" fmla="*/ 8166683 w 8166683"/>
                        <a:gd name="connsiteY1" fmla="*/ 1636654 h 3099826"/>
                        <a:gd name="connsiteX2" fmla="*/ 4116250 w 8166683"/>
                        <a:gd name="connsiteY2" fmla="*/ 3099826 h 3099826"/>
                        <a:gd name="connsiteX3" fmla="*/ 8764 w 8166683"/>
                        <a:gd name="connsiteY3" fmla="*/ 1634789 h 3099826"/>
                        <a:gd name="connsiteX4" fmla="*/ 451 w 8166683"/>
                        <a:gd name="connsiteY4" fmla="*/ 0 h 3099826"/>
                        <a:gd name="connsiteX5" fmla="*/ 4072202 w 8166683"/>
                        <a:gd name="connsiteY5" fmla="*/ 1465296 h 3099826"/>
                        <a:gd name="connsiteX6" fmla="*/ 8165849 w 8166683"/>
                        <a:gd name="connsiteY6" fmla="*/ 7337 h 3099826"/>
                        <a:gd name="connsiteX0" fmla="*/ 8165849 w 8166683"/>
                        <a:gd name="connsiteY0" fmla="*/ 7337 h 3099826"/>
                        <a:gd name="connsiteX1" fmla="*/ 8166683 w 8166683"/>
                        <a:gd name="connsiteY1" fmla="*/ 1636654 h 3099826"/>
                        <a:gd name="connsiteX2" fmla="*/ 4116250 w 8166683"/>
                        <a:gd name="connsiteY2" fmla="*/ 3099826 h 3099826"/>
                        <a:gd name="connsiteX3" fmla="*/ 8764 w 8166683"/>
                        <a:gd name="connsiteY3" fmla="*/ 1634789 h 3099826"/>
                        <a:gd name="connsiteX4" fmla="*/ 451 w 8166683"/>
                        <a:gd name="connsiteY4" fmla="*/ 0 h 3099826"/>
                        <a:gd name="connsiteX5" fmla="*/ 4072202 w 8166683"/>
                        <a:gd name="connsiteY5" fmla="*/ 1465296 h 3099826"/>
                        <a:gd name="connsiteX6" fmla="*/ 8165849 w 8166683"/>
                        <a:gd name="connsiteY6" fmla="*/ 7337 h 3099826"/>
                        <a:gd name="connsiteX0" fmla="*/ 8165849 w 8166683"/>
                        <a:gd name="connsiteY0" fmla="*/ 7337 h 3099826"/>
                        <a:gd name="connsiteX1" fmla="*/ 8166683 w 8166683"/>
                        <a:gd name="connsiteY1" fmla="*/ 1636654 h 3099826"/>
                        <a:gd name="connsiteX2" fmla="*/ 4116250 w 8166683"/>
                        <a:gd name="connsiteY2" fmla="*/ 3099826 h 3099826"/>
                        <a:gd name="connsiteX3" fmla="*/ 8764 w 8166683"/>
                        <a:gd name="connsiteY3" fmla="*/ 1634789 h 3099826"/>
                        <a:gd name="connsiteX4" fmla="*/ 451 w 8166683"/>
                        <a:gd name="connsiteY4" fmla="*/ 0 h 3099826"/>
                        <a:gd name="connsiteX5" fmla="*/ 4061168 w 8166683"/>
                        <a:gd name="connsiteY5" fmla="*/ 1438511 h 3099826"/>
                        <a:gd name="connsiteX6" fmla="*/ 8165849 w 8166683"/>
                        <a:gd name="connsiteY6" fmla="*/ 7337 h 3099826"/>
                        <a:gd name="connsiteX0" fmla="*/ 8165849 w 8166683"/>
                        <a:gd name="connsiteY0" fmla="*/ 7337 h 3099826"/>
                        <a:gd name="connsiteX1" fmla="*/ 8166683 w 8166683"/>
                        <a:gd name="connsiteY1" fmla="*/ 1636654 h 3099826"/>
                        <a:gd name="connsiteX2" fmla="*/ 4116250 w 8166683"/>
                        <a:gd name="connsiteY2" fmla="*/ 3099826 h 3099826"/>
                        <a:gd name="connsiteX3" fmla="*/ 8764 w 8166683"/>
                        <a:gd name="connsiteY3" fmla="*/ 1634789 h 3099826"/>
                        <a:gd name="connsiteX4" fmla="*/ 451 w 8166683"/>
                        <a:gd name="connsiteY4" fmla="*/ 0 h 3099826"/>
                        <a:gd name="connsiteX5" fmla="*/ 4061168 w 8166683"/>
                        <a:gd name="connsiteY5" fmla="*/ 1438511 h 3099826"/>
                        <a:gd name="connsiteX6" fmla="*/ 8165849 w 8166683"/>
                        <a:gd name="connsiteY6" fmla="*/ 7337 h 3099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166683" h="3099826">
                          <a:moveTo>
                            <a:pt x="8165849" y="7337"/>
                          </a:moveTo>
                          <a:lnTo>
                            <a:pt x="8166683" y="1636654"/>
                          </a:lnTo>
                          <a:cubicBezTo>
                            <a:pt x="7917761" y="2728489"/>
                            <a:pt x="5475903" y="3100137"/>
                            <a:pt x="4116250" y="3099826"/>
                          </a:cubicBezTo>
                          <a:cubicBezTo>
                            <a:pt x="2756597" y="3099515"/>
                            <a:pt x="245424" y="2744647"/>
                            <a:pt x="8764" y="1634789"/>
                          </a:cubicBezTo>
                          <a:cubicBezTo>
                            <a:pt x="11928" y="1215900"/>
                            <a:pt x="-2713" y="418889"/>
                            <a:pt x="451" y="0"/>
                          </a:cubicBezTo>
                          <a:cubicBezTo>
                            <a:pt x="385485" y="953840"/>
                            <a:pt x="2700268" y="1437288"/>
                            <a:pt x="4061168" y="1438511"/>
                          </a:cubicBezTo>
                          <a:cubicBezTo>
                            <a:pt x="5422068" y="1439734"/>
                            <a:pt x="7793228" y="1089449"/>
                            <a:pt x="8165849" y="7337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>
                      <a:solidFill>
                        <a:srgbClr val="E4000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                   </a:t>
                      </a:r>
                    </a:p>
                  </p:txBody>
                </p:sp>
                <p:sp>
                  <p:nvSpPr>
                    <p:cNvPr id="518" name="Oval 517">
                      <a:extLst>
                        <a:ext uri="{FF2B5EF4-FFF2-40B4-BE49-F238E27FC236}">
                          <a16:creationId xmlns:a16="http://schemas.microsoft.com/office/drawing/2014/main" id="{9896B737-EC89-4545-841E-5E185FC1D6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729" y="2774731"/>
                      <a:ext cx="1480163" cy="579140"/>
                    </a:xfrm>
                    <a:prstGeom prst="ellipse">
                      <a:avLst/>
                    </a:prstGeom>
                    <a:solidFill>
                      <a:srgbClr val="B8C2C9"/>
                    </a:solidFill>
                    <a:ln w="6350">
                      <a:solidFill>
                        <a:srgbClr val="E4000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              </a:t>
                      </a:r>
                    </a:p>
                  </p:txBody>
                </p:sp>
                <p:grpSp>
                  <p:nvGrpSpPr>
                    <p:cNvPr id="519" name="Group 518">
                      <a:extLst>
                        <a:ext uri="{FF2B5EF4-FFF2-40B4-BE49-F238E27FC236}">
                          <a16:creationId xmlns:a16="http://schemas.microsoft.com/office/drawing/2014/main" id="{F4DBFAD5-4E96-0748-873E-5522C65E107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713663" y="2848339"/>
                      <a:ext cx="1042107" cy="425543"/>
                      <a:chOff x="7786941" y="2884917"/>
                      <a:chExt cx="897649" cy="353919"/>
                    </a:xfrm>
                  </p:grpSpPr>
                  <p:sp>
                    <p:nvSpPr>
                      <p:cNvPr id="520" name="Freeform 519">
                        <a:extLst>
                          <a:ext uri="{FF2B5EF4-FFF2-40B4-BE49-F238E27FC236}">
                            <a16:creationId xmlns:a16="http://schemas.microsoft.com/office/drawing/2014/main" id="{3470ECDB-31AB-F140-9FA5-CF439C8B217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811770" y="28849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C00000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521" name="Freeform 520">
                        <a:extLst>
                          <a:ext uri="{FF2B5EF4-FFF2-40B4-BE49-F238E27FC236}">
                            <a16:creationId xmlns:a16="http://schemas.microsoft.com/office/drawing/2014/main" id="{97EC32B7-874F-EB4B-8886-509F6FE4AC9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367548" y="30543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C00000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522" name="Freeform 521">
                        <a:extLst>
                          <a:ext uri="{FF2B5EF4-FFF2-40B4-BE49-F238E27FC236}">
                            <a16:creationId xmlns:a16="http://schemas.microsoft.com/office/drawing/2014/main" id="{ED8B1D4F-FE0F-094C-BE00-584F482FB95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86941" y="30543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C00000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523" name="Freeform 522">
                        <a:extLst>
                          <a:ext uri="{FF2B5EF4-FFF2-40B4-BE49-F238E27FC236}">
                            <a16:creationId xmlns:a16="http://schemas.microsoft.com/office/drawing/2014/main" id="{82AC8057-5410-F240-9673-593E954EFBD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895013" y="29710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rgbClr val="FFB3D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  <p:grpSp>
                <p:nvGrpSpPr>
                  <p:cNvPr id="509" name="Group 508">
                    <a:extLst>
                      <a:ext uri="{FF2B5EF4-FFF2-40B4-BE49-F238E27FC236}">
                        <a16:creationId xmlns:a16="http://schemas.microsoft.com/office/drawing/2014/main" id="{0A5A6BEA-B591-4C44-BA4B-CFDD4D1BCBC0}"/>
                      </a:ext>
                    </a:extLst>
                  </p:cNvPr>
                  <p:cNvGrpSpPr/>
                  <p:nvPr/>
                </p:nvGrpSpPr>
                <p:grpSpPr>
                  <a:xfrm>
                    <a:off x="6688836" y="2321052"/>
                    <a:ext cx="491438" cy="266700"/>
                    <a:chOff x="7493876" y="2774731"/>
                    <a:chExt cx="1481958" cy="894622"/>
                  </a:xfrm>
                </p:grpSpPr>
                <p:sp>
                  <p:nvSpPr>
                    <p:cNvPr id="510" name="Freeform 509">
                      <a:extLst>
                        <a:ext uri="{FF2B5EF4-FFF2-40B4-BE49-F238E27FC236}">
                          <a16:creationId xmlns:a16="http://schemas.microsoft.com/office/drawing/2014/main" id="{B3CA2360-C1A8-CB48-BD8E-4C20040473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3876" y="3084399"/>
                      <a:ext cx="1481958" cy="584954"/>
                    </a:xfrm>
                    <a:custGeom>
                      <a:avLst/>
                      <a:gdLst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17076"/>
                        <a:gd name="connsiteX1" fmla="*/ 8187558 w 8187558"/>
                        <a:gd name="connsiteY1" fmla="*/ 1271752 h 2617076"/>
                        <a:gd name="connsiteX2" fmla="*/ 4025462 w 8187558"/>
                        <a:gd name="connsiteY2" fmla="*/ 2617076 h 2617076"/>
                        <a:gd name="connsiteX3" fmla="*/ 0 w 8187558"/>
                        <a:gd name="connsiteY3" fmla="*/ 1229711 h 2617076"/>
                        <a:gd name="connsiteX4" fmla="*/ 31531 w 8187558"/>
                        <a:gd name="connsiteY4" fmla="*/ 147145 h 2617076"/>
                        <a:gd name="connsiteX5" fmla="*/ 4046482 w 8187558"/>
                        <a:gd name="connsiteY5" fmla="*/ 1576552 h 2617076"/>
                        <a:gd name="connsiteX6" fmla="*/ 8187558 w 8187558"/>
                        <a:gd name="connsiteY6" fmla="*/ 0 h 2617076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46482 w 8187558"/>
                        <a:gd name="connsiteY5" fmla="*/ 157655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46482 w 8187558"/>
                        <a:gd name="connsiteY5" fmla="*/ 157655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46482 w 8187558"/>
                        <a:gd name="connsiteY5" fmla="*/ 157655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46482 w 8187558"/>
                        <a:gd name="connsiteY5" fmla="*/ 157655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88524 w 8187558"/>
                        <a:gd name="connsiteY5" fmla="*/ 1597573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88524 w 8187558"/>
                        <a:gd name="connsiteY5" fmla="*/ 1597573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87558 w 8187558"/>
                        <a:gd name="connsiteY0" fmla="*/ 0 h 2638097"/>
                        <a:gd name="connsiteX1" fmla="*/ 8187558 w 8187558"/>
                        <a:gd name="connsiteY1" fmla="*/ 1271752 h 2638097"/>
                        <a:gd name="connsiteX2" fmla="*/ 4099035 w 8187558"/>
                        <a:gd name="connsiteY2" fmla="*/ 2638097 h 2638097"/>
                        <a:gd name="connsiteX3" fmla="*/ 0 w 8187558"/>
                        <a:gd name="connsiteY3" fmla="*/ 1229711 h 2638097"/>
                        <a:gd name="connsiteX4" fmla="*/ 31531 w 8187558"/>
                        <a:gd name="connsiteY4" fmla="*/ 147145 h 2638097"/>
                        <a:gd name="connsiteX5" fmla="*/ 4099035 w 8187558"/>
                        <a:gd name="connsiteY5" fmla="*/ 1566042 h 2638097"/>
                        <a:gd name="connsiteX6" fmla="*/ 8187558 w 8187558"/>
                        <a:gd name="connsiteY6" fmla="*/ 0 h 2638097"/>
                        <a:gd name="connsiteX0" fmla="*/ 8176538 w 8176538"/>
                        <a:gd name="connsiteY0" fmla="*/ 0 h 2638097"/>
                        <a:gd name="connsiteX1" fmla="*/ 8176538 w 8176538"/>
                        <a:gd name="connsiteY1" fmla="*/ 1271752 h 2638097"/>
                        <a:gd name="connsiteX2" fmla="*/ 4088015 w 8176538"/>
                        <a:gd name="connsiteY2" fmla="*/ 2638097 h 2638097"/>
                        <a:gd name="connsiteX3" fmla="*/ 0 w 8176538"/>
                        <a:gd name="connsiteY3" fmla="*/ 1269888 h 2638097"/>
                        <a:gd name="connsiteX4" fmla="*/ 20511 w 8176538"/>
                        <a:gd name="connsiteY4" fmla="*/ 147145 h 2638097"/>
                        <a:gd name="connsiteX5" fmla="*/ 4088015 w 8176538"/>
                        <a:gd name="connsiteY5" fmla="*/ 1566042 h 2638097"/>
                        <a:gd name="connsiteX6" fmla="*/ 8176538 w 8176538"/>
                        <a:gd name="connsiteY6" fmla="*/ 0 h 2638097"/>
                        <a:gd name="connsiteX0" fmla="*/ 8176538 w 8176538"/>
                        <a:gd name="connsiteY0" fmla="*/ 0 h 2772020"/>
                        <a:gd name="connsiteX1" fmla="*/ 8176538 w 8176538"/>
                        <a:gd name="connsiteY1" fmla="*/ 1271752 h 2772020"/>
                        <a:gd name="connsiteX2" fmla="*/ 4099034 w 8176538"/>
                        <a:gd name="connsiteY2" fmla="*/ 2772020 h 2772020"/>
                        <a:gd name="connsiteX3" fmla="*/ 0 w 8176538"/>
                        <a:gd name="connsiteY3" fmla="*/ 1269888 h 2772020"/>
                        <a:gd name="connsiteX4" fmla="*/ 20511 w 8176538"/>
                        <a:gd name="connsiteY4" fmla="*/ 147145 h 2772020"/>
                        <a:gd name="connsiteX5" fmla="*/ 4088015 w 8176538"/>
                        <a:gd name="connsiteY5" fmla="*/ 1566042 h 2772020"/>
                        <a:gd name="connsiteX6" fmla="*/ 8176538 w 8176538"/>
                        <a:gd name="connsiteY6" fmla="*/ 0 h 2772020"/>
                        <a:gd name="connsiteX0" fmla="*/ 8176538 w 8176538"/>
                        <a:gd name="connsiteY0" fmla="*/ 0 h 2772339"/>
                        <a:gd name="connsiteX1" fmla="*/ 8176538 w 8176538"/>
                        <a:gd name="connsiteY1" fmla="*/ 1378890 h 2772339"/>
                        <a:gd name="connsiteX2" fmla="*/ 4099034 w 8176538"/>
                        <a:gd name="connsiteY2" fmla="*/ 2772020 h 2772339"/>
                        <a:gd name="connsiteX3" fmla="*/ 0 w 8176538"/>
                        <a:gd name="connsiteY3" fmla="*/ 1269888 h 2772339"/>
                        <a:gd name="connsiteX4" fmla="*/ 20511 w 8176538"/>
                        <a:gd name="connsiteY4" fmla="*/ 147145 h 2772339"/>
                        <a:gd name="connsiteX5" fmla="*/ 4088015 w 8176538"/>
                        <a:gd name="connsiteY5" fmla="*/ 1566042 h 2772339"/>
                        <a:gd name="connsiteX6" fmla="*/ 8176538 w 8176538"/>
                        <a:gd name="connsiteY6" fmla="*/ 0 h 2772339"/>
                        <a:gd name="connsiteX0" fmla="*/ 8176538 w 8176538"/>
                        <a:gd name="connsiteY0" fmla="*/ 0 h 2825888"/>
                        <a:gd name="connsiteX1" fmla="*/ 8176538 w 8176538"/>
                        <a:gd name="connsiteY1" fmla="*/ 1378890 h 2825888"/>
                        <a:gd name="connsiteX2" fmla="*/ 4099034 w 8176538"/>
                        <a:gd name="connsiteY2" fmla="*/ 2825590 h 2825888"/>
                        <a:gd name="connsiteX3" fmla="*/ 0 w 8176538"/>
                        <a:gd name="connsiteY3" fmla="*/ 1269888 h 2825888"/>
                        <a:gd name="connsiteX4" fmla="*/ 20511 w 8176538"/>
                        <a:gd name="connsiteY4" fmla="*/ 147145 h 2825888"/>
                        <a:gd name="connsiteX5" fmla="*/ 4088015 w 8176538"/>
                        <a:gd name="connsiteY5" fmla="*/ 1566042 h 2825888"/>
                        <a:gd name="connsiteX6" fmla="*/ 8176538 w 8176538"/>
                        <a:gd name="connsiteY6" fmla="*/ 0 h 2825888"/>
                        <a:gd name="connsiteX0" fmla="*/ 8165518 w 8165518"/>
                        <a:gd name="connsiteY0" fmla="*/ 0 h 2825606"/>
                        <a:gd name="connsiteX1" fmla="*/ 8165518 w 8165518"/>
                        <a:gd name="connsiteY1" fmla="*/ 1378890 h 2825606"/>
                        <a:gd name="connsiteX2" fmla="*/ 4088014 w 8165518"/>
                        <a:gd name="connsiteY2" fmla="*/ 2825590 h 2825606"/>
                        <a:gd name="connsiteX3" fmla="*/ 0 w 8165518"/>
                        <a:gd name="connsiteY3" fmla="*/ 1403811 h 2825606"/>
                        <a:gd name="connsiteX4" fmla="*/ 9491 w 8165518"/>
                        <a:gd name="connsiteY4" fmla="*/ 147145 h 2825606"/>
                        <a:gd name="connsiteX5" fmla="*/ 4076995 w 8165518"/>
                        <a:gd name="connsiteY5" fmla="*/ 1566042 h 2825606"/>
                        <a:gd name="connsiteX6" fmla="*/ 8165518 w 8165518"/>
                        <a:gd name="connsiteY6" fmla="*/ 0 h 2825606"/>
                        <a:gd name="connsiteX0" fmla="*/ 8165518 w 8165518"/>
                        <a:gd name="connsiteY0" fmla="*/ 0 h 2879174"/>
                        <a:gd name="connsiteX1" fmla="*/ 8165518 w 8165518"/>
                        <a:gd name="connsiteY1" fmla="*/ 1378890 h 2879174"/>
                        <a:gd name="connsiteX2" fmla="*/ 4132092 w 8165518"/>
                        <a:gd name="connsiteY2" fmla="*/ 2879159 h 2879174"/>
                        <a:gd name="connsiteX3" fmla="*/ 0 w 8165518"/>
                        <a:gd name="connsiteY3" fmla="*/ 1403811 h 2879174"/>
                        <a:gd name="connsiteX4" fmla="*/ 9491 w 8165518"/>
                        <a:gd name="connsiteY4" fmla="*/ 147145 h 2879174"/>
                        <a:gd name="connsiteX5" fmla="*/ 4076995 w 8165518"/>
                        <a:gd name="connsiteY5" fmla="*/ 1566042 h 2879174"/>
                        <a:gd name="connsiteX6" fmla="*/ 8165518 w 8165518"/>
                        <a:gd name="connsiteY6" fmla="*/ 0 h 2879174"/>
                        <a:gd name="connsiteX0" fmla="*/ 8165518 w 8176537"/>
                        <a:gd name="connsiteY0" fmla="*/ 0 h 2879410"/>
                        <a:gd name="connsiteX1" fmla="*/ 8176537 w 8176537"/>
                        <a:gd name="connsiteY1" fmla="*/ 1499420 h 2879410"/>
                        <a:gd name="connsiteX2" fmla="*/ 4132092 w 8176537"/>
                        <a:gd name="connsiteY2" fmla="*/ 2879159 h 2879410"/>
                        <a:gd name="connsiteX3" fmla="*/ 0 w 8176537"/>
                        <a:gd name="connsiteY3" fmla="*/ 1403811 h 2879410"/>
                        <a:gd name="connsiteX4" fmla="*/ 9491 w 8176537"/>
                        <a:gd name="connsiteY4" fmla="*/ 147145 h 2879410"/>
                        <a:gd name="connsiteX5" fmla="*/ 4076995 w 8176537"/>
                        <a:gd name="connsiteY5" fmla="*/ 1566042 h 2879410"/>
                        <a:gd name="connsiteX6" fmla="*/ 8165518 w 8176537"/>
                        <a:gd name="connsiteY6" fmla="*/ 0 h 2879410"/>
                        <a:gd name="connsiteX0" fmla="*/ 8165518 w 8176537"/>
                        <a:gd name="connsiteY0" fmla="*/ 0 h 2879262"/>
                        <a:gd name="connsiteX1" fmla="*/ 8176537 w 8176537"/>
                        <a:gd name="connsiteY1" fmla="*/ 1499420 h 2879262"/>
                        <a:gd name="connsiteX2" fmla="*/ 4132092 w 8176537"/>
                        <a:gd name="connsiteY2" fmla="*/ 2879159 h 2879262"/>
                        <a:gd name="connsiteX3" fmla="*/ 0 w 8176537"/>
                        <a:gd name="connsiteY3" fmla="*/ 1403811 h 2879262"/>
                        <a:gd name="connsiteX4" fmla="*/ 9491 w 8176537"/>
                        <a:gd name="connsiteY4" fmla="*/ 147145 h 2879262"/>
                        <a:gd name="connsiteX5" fmla="*/ 4076995 w 8176537"/>
                        <a:gd name="connsiteY5" fmla="*/ 1566042 h 2879262"/>
                        <a:gd name="connsiteX6" fmla="*/ 8165518 w 8176537"/>
                        <a:gd name="connsiteY6" fmla="*/ 0 h 2879262"/>
                        <a:gd name="connsiteX0" fmla="*/ 8165518 w 8176537"/>
                        <a:gd name="connsiteY0" fmla="*/ 0 h 2879163"/>
                        <a:gd name="connsiteX1" fmla="*/ 8176537 w 8176537"/>
                        <a:gd name="connsiteY1" fmla="*/ 1499420 h 2879163"/>
                        <a:gd name="connsiteX2" fmla="*/ 4132092 w 8176537"/>
                        <a:gd name="connsiteY2" fmla="*/ 2879159 h 2879163"/>
                        <a:gd name="connsiteX3" fmla="*/ 0 w 8176537"/>
                        <a:gd name="connsiteY3" fmla="*/ 1510948 h 2879163"/>
                        <a:gd name="connsiteX4" fmla="*/ 9491 w 8176537"/>
                        <a:gd name="connsiteY4" fmla="*/ 147145 h 2879163"/>
                        <a:gd name="connsiteX5" fmla="*/ 4076995 w 8176537"/>
                        <a:gd name="connsiteY5" fmla="*/ 1566042 h 2879163"/>
                        <a:gd name="connsiteX6" fmla="*/ 8165518 w 8176537"/>
                        <a:gd name="connsiteY6" fmla="*/ 0 h 2879163"/>
                        <a:gd name="connsiteX0" fmla="*/ 8165518 w 8198577"/>
                        <a:gd name="connsiteY0" fmla="*/ 0 h 2879451"/>
                        <a:gd name="connsiteX1" fmla="*/ 8198577 w 8198577"/>
                        <a:gd name="connsiteY1" fmla="*/ 1606558 h 2879451"/>
                        <a:gd name="connsiteX2" fmla="*/ 4132092 w 8198577"/>
                        <a:gd name="connsiteY2" fmla="*/ 2879159 h 2879451"/>
                        <a:gd name="connsiteX3" fmla="*/ 0 w 8198577"/>
                        <a:gd name="connsiteY3" fmla="*/ 1510948 h 2879451"/>
                        <a:gd name="connsiteX4" fmla="*/ 9491 w 8198577"/>
                        <a:gd name="connsiteY4" fmla="*/ 147145 h 2879451"/>
                        <a:gd name="connsiteX5" fmla="*/ 4076995 w 8198577"/>
                        <a:gd name="connsiteY5" fmla="*/ 1566042 h 2879451"/>
                        <a:gd name="connsiteX6" fmla="*/ 8165518 w 8198577"/>
                        <a:gd name="connsiteY6" fmla="*/ 0 h 2879451"/>
                        <a:gd name="connsiteX0" fmla="*/ 8165518 w 8165518"/>
                        <a:gd name="connsiteY0" fmla="*/ 0 h 2880066"/>
                        <a:gd name="connsiteX1" fmla="*/ 8165518 w 8165518"/>
                        <a:gd name="connsiteY1" fmla="*/ 1673520 h 2880066"/>
                        <a:gd name="connsiteX2" fmla="*/ 4132092 w 8165518"/>
                        <a:gd name="connsiteY2" fmla="*/ 2879159 h 2880066"/>
                        <a:gd name="connsiteX3" fmla="*/ 0 w 8165518"/>
                        <a:gd name="connsiteY3" fmla="*/ 1510948 h 2880066"/>
                        <a:gd name="connsiteX4" fmla="*/ 9491 w 8165518"/>
                        <a:gd name="connsiteY4" fmla="*/ 147145 h 2880066"/>
                        <a:gd name="connsiteX5" fmla="*/ 4076995 w 8165518"/>
                        <a:gd name="connsiteY5" fmla="*/ 1566042 h 2880066"/>
                        <a:gd name="connsiteX6" fmla="*/ 8165518 w 8165518"/>
                        <a:gd name="connsiteY6" fmla="*/ 0 h 2880066"/>
                        <a:gd name="connsiteX0" fmla="*/ 8156794 w 8156794"/>
                        <a:gd name="connsiteY0" fmla="*/ 0 h 2879270"/>
                        <a:gd name="connsiteX1" fmla="*/ 8156794 w 8156794"/>
                        <a:gd name="connsiteY1" fmla="*/ 1673520 h 2879270"/>
                        <a:gd name="connsiteX2" fmla="*/ 4123368 w 8156794"/>
                        <a:gd name="connsiteY2" fmla="*/ 2879159 h 2879270"/>
                        <a:gd name="connsiteX3" fmla="*/ 2295 w 8156794"/>
                        <a:gd name="connsiteY3" fmla="*/ 1618086 h 2879270"/>
                        <a:gd name="connsiteX4" fmla="*/ 767 w 8156794"/>
                        <a:gd name="connsiteY4" fmla="*/ 147145 h 2879270"/>
                        <a:gd name="connsiteX5" fmla="*/ 4068271 w 8156794"/>
                        <a:gd name="connsiteY5" fmla="*/ 1566042 h 2879270"/>
                        <a:gd name="connsiteX6" fmla="*/ 8156794 w 8156794"/>
                        <a:gd name="connsiteY6" fmla="*/ 0 h 2879270"/>
                        <a:gd name="connsiteX0" fmla="*/ 8156794 w 8156794"/>
                        <a:gd name="connsiteY0" fmla="*/ 0 h 2973000"/>
                        <a:gd name="connsiteX1" fmla="*/ 8156794 w 8156794"/>
                        <a:gd name="connsiteY1" fmla="*/ 1673520 h 2973000"/>
                        <a:gd name="connsiteX2" fmla="*/ 4134388 w 8156794"/>
                        <a:gd name="connsiteY2" fmla="*/ 2972904 h 2973000"/>
                        <a:gd name="connsiteX3" fmla="*/ 2295 w 8156794"/>
                        <a:gd name="connsiteY3" fmla="*/ 1618086 h 2973000"/>
                        <a:gd name="connsiteX4" fmla="*/ 767 w 8156794"/>
                        <a:gd name="connsiteY4" fmla="*/ 147145 h 2973000"/>
                        <a:gd name="connsiteX5" fmla="*/ 4068271 w 8156794"/>
                        <a:gd name="connsiteY5" fmla="*/ 1566042 h 2973000"/>
                        <a:gd name="connsiteX6" fmla="*/ 8156794 w 8156794"/>
                        <a:gd name="connsiteY6" fmla="*/ 0 h 2973000"/>
                        <a:gd name="connsiteX0" fmla="*/ 8156794 w 8156794"/>
                        <a:gd name="connsiteY0" fmla="*/ 0 h 2973000"/>
                        <a:gd name="connsiteX1" fmla="*/ 8156794 w 8156794"/>
                        <a:gd name="connsiteY1" fmla="*/ 1673520 h 2973000"/>
                        <a:gd name="connsiteX2" fmla="*/ 4134388 w 8156794"/>
                        <a:gd name="connsiteY2" fmla="*/ 2972904 h 2973000"/>
                        <a:gd name="connsiteX3" fmla="*/ 2295 w 8156794"/>
                        <a:gd name="connsiteY3" fmla="*/ 1618086 h 2973000"/>
                        <a:gd name="connsiteX4" fmla="*/ 767 w 8156794"/>
                        <a:gd name="connsiteY4" fmla="*/ 147145 h 2973000"/>
                        <a:gd name="connsiteX5" fmla="*/ 4068271 w 8156794"/>
                        <a:gd name="connsiteY5" fmla="*/ 1566042 h 2973000"/>
                        <a:gd name="connsiteX6" fmla="*/ 8156794 w 8156794"/>
                        <a:gd name="connsiteY6" fmla="*/ 0 h 2973000"/>
                        <a:gd name="connsiteX0" fmla="*/ 8156794 w 8156794"/>
                        <a:gd name="connsiteY0" fmla="*/ 0 h 2973000"/>
                        <a:gd name="connsiteX1" fmla="*/ 8156794 w 8156794"/>
                        <a:gd name="connsiteY1" fmla="*/ 1673520 h 2973000"/>
                        <a:gd name="connsiteX2" fmla="*/ 4134388 w 8156794"/>
                        <a:gd name="connsiteY2" fmla="*/ 2972904 h 2973000"/>
                        <a:gd name="connsiteX3" fmla="*/ 2295 w 8156794"/>
                        <a:gd name="connsiteY3" fmla="*/ 1618086 h 2973000"/>
                        <a:gd name="connsiteX4" fmla="*/ 767 w 8156794"/>
                        <a:gd name="connsiteY4" fmla="*/ 147145 h 2973000"/>
                        <a:gd name="connsiteX5" fmla="*/ 4068271 w 8156794"/>
                        <a:gd name="connsiteY5" fmla="*/ 1566042 h 2973000"/>
                        <a:gd name="connsiteX6" fmla="*/ 8156794 w 8156794"/>
                        <a:gd name="connsiteY6" fmla="*/ 0 h 2973000"/>
                        <a:gd name="connsiteX0" fmla="*/ 8156794 w 8156794"/>
                        <a:gd name="connsiteY0" fmla="*/ 0 h 2973020"/>
                        <a:gd name="connsiteX1" fmla="*/ 8156794 w 8156794"/>
                        <a:gd name="connsiteY1" fmla="*/ 1673520 h 2973020"/>
                        <a:gd name="connsiteX2" fmla="*/ 4134388 w 8156794"/>
                        <a:gd name="connsiteY2" fmla="*/ 2972904 h 2973020"/>
                        <a:gd name="connsiteX3" fmla="*/ 2295 w 8156794"/>
                        <a:gd name="connsiteY3" fmla="*/ 1618086 h 2973020"/>
                        <a:gd name="connsiteX4" fmla="*/ 767 w 8156794"/>
                        <a:gd name="connsiteY4" fmla="*/ 147145 h 2973020"/>
                        <a:gd name="connsiteX5" fmla="*/ 4068271 w 8156794"/>
                        <a:gd name="connsiteY5" fmla="*/ 1566042 h 2973020"/>
                        <a:gd name="connsiteX6" fmla="*/ 8156794 w 8156794"/>
                        <a:gd name="connsiteY6" fmla="*/ 0 h 2973020"/>
                        <a:gd name="connsiteX0" fmla="*/ 8156794 w 8156794"/>
                        <a:gd name="connsiteY0" fmla="*/ 0 h 2973021"/>
                        <a:gd name="connsiteX1" fmla="*/ 8156794 w 8156794"/>
                        <a:gd name="connsiteY1" fmla="*/ 1673520 h 2973021"/>
                        <a:gd name="connsiteX2" fmla="*/ 4134388 w 8156794"/>
                        <a:gd name="connsiteY2" fmla="*/ 2972904 h 2973021"/>
                        <a:gd name="connsiteX3" fmla="*/ 2295 w 8156794"/>
                        <a:gd name="connsiteY3" fmla="*/ 1618086 h 2973021"/>
                        <a:gd name="connsiteX4" fmla="*/ 767 w 8156794"/>
                        <a:gd name="connsiteY4" fmla="*/ 147145 h 2973021"/>
                        <a:gd name="connsiteX5" fmla="*/ 4068271 w 8156794"/>
                        <a:gd name="connsiteY5" fmla="*/ 1566042 h 2973021"/>
                        <a:gd name="connsiteX6" fmla="*/ 8156794 w 8156794"/>
                        <a:gd name="connsiteY6" fmla="*/ 0 h 2973021"/>
                        <a:gd name="connsiteX0" fmla="*/ 8156794 w 8156794"/>
                        <a:gd name="connsiteY0" fmla="*/ 0 h 2973021"/>
                        <a:gd name="connsiteX1" fmla="*/ 8156794 w 8156794"/>
                        <a:gd name="connsiteY1" fmla="*/ 1673520 h 2973021"/>
                        <a:gd name="connsiteX2" fmla="*/ 4134388 w 8156794"/>
                        <a:gd name="connsiteY2" fmla="*/ 2972904 h 2973021"/>
                        <a:gd name="connsiteX3" fmla="*/ 2295 w 8156794"/>
                        <a:gd name="connsiteY3" fmla="*/ 1618086 h 2973021"/>
                        <a:gd name="connsiteX4" fmla="*/ 767 w 8156794"/>
                        <a:gd name="connsiteY4" fmla="*/ 147145 h 2973021"/>
                        <a:gd name="connsiteX5" fmla="*/ 4068271 w 8156794"/>
                        <a:gd name="connsiteY5" fmla="*/ 1566042 h 2973021"/>
                        <a:gd name="connsiteX6" fmla="*/ 8156794 w 8156794"/>
                        <a:gd name="connsiteY6" fmla="*/ 0 h 2973021"/>
                        <a:gd name="connsiteX0" fmla="*/ 8156794 w 8156794"/>
                        <a:gd name="connsiteY0" fmla="*/ 0 h 2973021"/>
                        <a:gd name="connsiteX1" fmla="*/ 8156794 w 8156794"/>
                        <a:gd name="connsiteY1" fmla="*/ 1673520 h 2973021"/>
                        <a:gd name="connsiteX2" fmla="*/ 4134388 w 8156794"/>
                        <a:gd name="connsiteY2" fmla="*/ 2972904 h 2973021"/>
                        <a:gd name="connsiteX3" fmla="*/ 2295 w 8156794"/>
                        <a:gd name="connsiteY3" fmla="*/ 1618086 h 2973021"/>
                        <a:gd name="connsiteX4" fmla="*/ 767 w 8156794"/>
                        <a:gd name="connsiteY4" fmla="*/ 147145 h 2973021"/>
                        <a:gd name="connsiteX5" fmla="*/ 4068271 w 8156794"/>
                        <a:gd name="connsiteY5" fmla="*/ 1566042 h 2973021"/>
                        <a:gd name="connsiteX6" fmla="*/ 8156794 w 8156794"/>
                        <a:gd name="connsiteY6" fmla="*/ 0 h 2973021"/>
                        <a:gd name="connsiteX0" fmla="*/ 8156794 w 8156794"/>
                        <a:gd name="connsiteY0" fmla="*/ 0 h 2973021"/>
                        <a:gd name="connsiteX1" fmla="*/ 8156794 w 8156794"/>
                        <a:gd name="connsiteY1" fmla="*/ 1673520 h 2973021"/>
                        <a:gd name="connsiteX2" fmla="*/ 4134388 w 8156794"/>
                        <a:gd name="connsiteY2" fmla="*/ 2972904 h 2973021"/>
                        <a:gd name="connsiteX3" fmla="*/ 2295 w 8156794"/>
                        <a:gd name="connsiteY3" fmla="*/ 1618086 h 2973021"/>
                        <a:gd name="connsiteX4" fmla="*/ 767 w 8156794"/>
                        <a:gd name="connsiteY4" fmla="*/ 147145 h 2973021"/>
                        <a:gd name="connsiteX5" fmla="*/ 4068271 w 8156794"/>
                        <a:gd name="connsiteY5" fmla="*/ 1566042 h 2973021"/>
                        <a:gd name="connsiteX6" fmla="*/ 8156794 w 8156794"/>
                        <a:gd name="connsiteY6" fmla="*/ 0 h 2973021"/>
                        <a:gd name="connsiteX0" fmla="*/ 8156794 w 8156794"/>
                        <a:gd name="connsiteY0" fmla="*/ 0 h 2973141"/>
                        <a:gd name="connsiteX1" fmla="*/ 8156794 w 8156794"/>
                        <a:gd name="connsiteY1" fmla="*/ 1673520 h 2973141"/>
                        <a:gd name="connsiteX2" fmla="*/ 4134388 w 8156794"/>
                        <a:gd name="connsiteY2" fmla="*/ 2972904 h 2973141"/>
                        <a:gd name="connsiteX3" fmla="*/ 2295 w 8156794"/>
                        <a:gd name="connsiteY3" fmla="*/ 1618086 h 2973141"/>
                        <a:gd name="connsiteX4" fmla="*/ 767 w 8156794"/>
                        <a:gd name="connsiteY4" fmla="*/ 147145 h 2973141"/>
                        <a:gd name="connsiteX5" fmla="*/ 4068271 w 8156794"/>
                        <a:gd name="connsiteY5" fmla="*/ 1566042 h 2973141"/>
                        <a:gd name="connsiteX6" fmla="*/ 8156794 w 8156794"/>
                        <a:gd name="connsiteY6" fmla="*/ 0 h 2973141"/>
                        <a:gd name="connsiteX0" fmla="*/ 8156794 w 8156794"/>
                        <a:gd name="connsiteY0" fmla="*/ 0 h 3066827"/>
                        <a:gd name="connsiteX1" fmla="*/ 8156794 w 8156794"/>
                        <a:gd name="connsiteY1" fmla="*/ 1673520 h 3066827"/>
                        <a:gd name="connsiteX2" fmla="*/ 4123353 w 8156794"/>
                        <a:gd name="connsiteY2" fmla="*/ 3066650 h 3066827"/>
                        <a:gd name="connsiteX3" fmla="*/ 2295 w 8156794"/>
                        <a:gd name="connsiteY3" fmla="*/ 1618086 h 3066827"/>
                        <a:gd name="connsiteX4" fmla="*/ 767 w 8156794"/>
                        <a:gd name="connsiteY4" fmla="*/ 147145 h 3066827"/>
                        <a:gd name="connsiteX5" fmla="*/ 4068271 w 8156794"/>
                        <a:gd name="connsiteY5" fmla="*/ 1566042 h 3066827"/>
                        <a:gd name="connsiteX6" fmla="*/ 8156794 w 8156794"/>
                        <a:gd name="connsiteY6" fmla="*/ 0 h 3066827"/>
                        <a:gd name="connsiteX0" fmla="*/ 8123689 w 8156794"/>
                        <a:gd name="connsiteY0" fmla="*/ 0 h 2999866"/>
                        <a:gd name="connsiteX1" fmla="*/ 8156794 w 8156794"/>
                        <a:gd name="connsiteY1" fmla="*/ 1606559 h 2999866"/>
                        <a:gd name="connsiteX2" fmla="*/ 4123353 w 8156794"/>
                        <a:gd name="connsiteY2" fmla="*/ 2999689 h 2999866"/>
                        <a:gd name="connsiteX3" fmla="*/ 2295 w 8156794"/>
                        <a:gd name="connsiteY3" fmla="*/ 1551125 h 2999866"/>
                        <a:gd name="connsiteX4" fmla="*/ 767 w 8156794"/>
                        <a:gd name="connsiteY4" fmla="*/ 80184 h 2999866"/>
                        <a:gd name="connsiteX5" fmla="*/ 4068271 w 8156794"/>
                        <a:gd name="connsiteY5" fmla="*/ 1499081 h 2999866"/>
                        <a:gd name="connsiteX6" fmla="*/ 8123689 w 8156794"/>
                        <a:gd name="connsiteY6" fmla="*/ 0 h 2999866"/>
                        <a:gd name="connsiteX0" fmla="*/ 8167828 w 8167828"/>
                        <a:gd name="connsiteY0" fmla="*/ 0 h 3026651"/>
                        <a:gd name="connsiteX1" fmla="*/ 8156794 w 8167828"/>
                        <a:gd name="connsiteY1" fmla="*/ 1633344 h 3026651"/>
                        <a:gd name="connsiteX2" fmla="*/ 4123353 w 8167828"/>
                        <a:gd name="connsiteY2" fmla="*/ 3026474 h 3026651"/>
                        <a:gd name="connsiteX3" fmla="*/ 2295 w 8167828"/>
                        <a:gd name="connsiteY3" fmla="*/ 1577910 h 3026651"/>
                        <a:gd name="connsiteX4" fmla="*/ 767 w 8167828"/>
                        <a:gd name="connsiteY4" fmla="*/ 106969 h 3026651"/>
                        <a:gd name="connsiteX5" fmla="*/ 4068271 w 8167828"/>
                        <a:gd name="connsiteY5" fmla="*/ 1525866 h 3026651"/>
                        <a:gd name="connsiteX6" fmla="*/ 8167828 w 8167828"/>
                        <a:gd name="connsiteY6" fmla="*/ 0 h 3026651"/>
                        <a:gd name="connsiteX0" fmla="*/ 8167828 w 8167828"/>
                        <a:gd name="connsiteY0" fmla="*/ 0 h 3027228"/>
                        <a:gd name="connsiteX1" fmla="*/ 8145760 w 8167828"/>
                        <a:gd name="connsiteY1" fmla="*/ 1686913 h 3027228"/>
                        <a:gd name="connsiteX2" fmla="*/ 4123353 w 8167828"/>
                        <a:gd name="connsiteY2" fmla="*/ 3026474 h 3027228"/>
                        <a:gd name="connsiteX3" fmla="*/ 2295 w 8167828"/>
                        <a:gd name="connsiteY3" fmla="*/ 1577910 h 3027228"/>
                        <a:gd name="connsiteX4" fmla="*/ 767 w 8167828"/>
                        <a:gd name="connsiteY4" fmla="*/ 106969 h 3027228"/>
                        <a:gd name="connsiteX5" fmla="*/ 4068271 w 8167828"/>
                        <a:gd name="connsiteY5" fmla="*/ 1525866 h 3027228"/>
                        <a:gd name="connsiteX6" fmla="*/ 8167828 w 8167828"/>
                        <a:gd name="connsiteY6" fmla="*/ 0 h 3027228"/>
                        <a:gd name="connsiteX0" fmla="*/ 8156794 w 8156794"/>
                        <a:gd name="connsiteY0" fmla="*/ 0 h 2933483"/>
                        <a:gd name="connsiteX1" fmla="*/ 8145760 w 8156794"/>
                        <a:gd name="connsiteY1" fmla="*/ 1593168 h 2933483"/>
                        <a:gd name="connsiteX2" fmla="*/ 4123353 w 8156794"/>
                        <a:gd name="connsiteY2" fmla="*/ 2932729 h 2933483"/>
                        <a:gd name="connsiteX3" fmla="*/ 2295 w 8156794"/>
                        <a:gd name="connsiteY3" fmla="*/ 1484165 h 2933483"/>
                        <a:gd name="connsiteX4" fmla="*/ 767 w 8156794"/>
                        <a:gd name="connsiteY4" fmla="*/ 13224 h 2933483"/>
                        <a:gd name="connsiteX5" fmla="*/ 4068271 w 8156794"/>
                        <a:gd name="connsiteY5" fmla="*/ 1432121 h 2933483"/>
                        <a:gd name="connsiteX6" fmla="*/ 8156794 w 8156794"/>
                        <a:gd name="connsiteY6" fmla="*/ 0 h 2933483"/>
                        <a:gd name="connsiteX0" fmla="*/ 8156794 w 8156794"/>
                        <a:gd name="connsiteY0" fmla="*/ 0 h 2933483"/>
                        <a:gd name="connsiteX1" fmla="*/ 8145760 w 8156794"/>
                        <a:gd name="connsiteY1" fmla="*/ 1593168 h 2933483"/>
                        <a:gd name="connsiteX2" fmla="*/ 4123353 w 8156794"/>
                        <a:gd name="connsiteY2" fmla="*/ 2932729 h 2933483"/>
                        <a:gd name="connsiteX3" fmla="*/ 2295 w 8156794"/>
                        <a:gd name="connsiteY3" fmla="*/ 1484165 h 2933483"/>
                        <a:gd name="connsiteX4" fmla="*/ 767 w 8156794"/>
                        <a:gd name="connsiteY4" fmla="*/ 13224 h 2933483"/>
                        <a:gd name="connsiteX5" fmla="*/ 4068271 w 8156794"/>
                        <a:gd name="connsiteY5" fmla="*/ 1432121 h 2933483"/>
                        <a:gd name="connsiteX6" fmla="*/ 8156794 w 8156794"/>
                        <a:gd name="connsiteY6" fmla="*/ 0 h 2933483"/>
                        <a:gd name="connsiteX0" fmla="*/ 8123689 w 8145760"/>
                        <a:gd name="connsiteY0" fmla="*/ 13560 h 2920259"/>
                        <a:gd name="connsiteX1" fmla="*/ 8145760 w 8145760"/>
                        <a:gd name="connsiteY1" fmla="*/ 1579944 h 2920259"/>
                        <a:gd name="connsiteX2" fmla="*/ 4123353 w 8145760"/>
                        <a:gd name="connsiteY2" fmla="*/ 2919505 h 2920259"/>
                        <a:gd name="connsiteX3" fmla="*/ 2295 w 8145760"/>
                        <a:gd name="connsiteY3" fmla="*/ 1470941 h 2920259"/>
                        <a:gd name="connsiteX4" fmla="*/ 767 w 8145760"/>
                        <a:gd name="connsiteY4" fmla="*/ 0 h 2920259"/>
                        <a:gd name="connsiteX5" fmla="*/ 4068271 w 8145760"/>
                        <a:gd name="connsiteY5" fmla="*/ 1418897 h 2920259"/>
                        <a:gd name="connsiteX6" fmla="*/ 8123689 w 8145760"/>
                        <a:gd name="connsiteY6" fmla="*/ 13560 h 2920259"/>
                        <a:gd name="connsiteX0" fmla="*/ 8178863 w 8178863"/>
                        <a:gd name="connsiteY0" fmla="*/ 26952 h 2920259"/>
                        <a:gd name="connsiteX1" fmla="*/ 8145760 w 8178863"/>
                        <a:gd name="connsiteY1" fmla="*/ 1579944 h 2920259"/>
                        <a:gd name="connsiteX2" fmla="*/ 4123353 w 8178863"/>
                        <a:gd name="connsiteY2" fmla="*/ 2919505 h 2920259"/>
                        <a:gd name="connsiteX3" fmla="*/ 2295 w 8178863"/>
                        <a:gd name="connsiteY3" fmla="*/ 1470941 h 2920259"/>
                        <a:gd name="connsiteX4" fmla="*/ 767 w 8178863"/>
                        <a:gd name="connsiteY4" fmla="*/ 0 h 2920259"/>
                        <a:gd name="connsiteX5" fmla="*/ 4068271 w 8178863"/>
                        <a:gd name="connsiteY5" fmla="*/ 1418897 h 2920259"/>
                        <a:gd name="connsiteX6" fmla="*/ 8178863 w 8178863"/>
                        <a:gd name="connsiteY6" fmla="*/ 26952 h 2920259"/>
                        <a:gd name="connsiteX0" fmla="*/ 8167827 w 8167827"/>
                        <a:gd name="connsiteY0" fmla="*/ 40343 h 2920259"/>
                        <a:gd name="connsiteX1" fmla="*/ 8145760 w 8167827"/>
                        <a:gd name="connsiteY1" fmla="*/ 1579944 h 2920259"/>
                        <a:gd name="connsiteX2" fmla="*/ 4123353 w 8167827"/>
                        <a:gd name="connsiteY2" fmla="*/ 2919505 h 2920259"/>
                        <a:gd name="connsiteX3" fmla="*/ 2295 w 8167827"/>
                        <a:gd name="connsiteY3" fmla="*/ 1470941 h 2920259"/>
                        <a:gd name="connsiteX4" fmla="*/ 767 w 8167827"/>
                        <a:gd name="connsiteY4" fmla="*/ 0 h 2920259"/>
                        <a:gd name="connsiteX5" fmla="*/ 4068271 w 8167827"/>
                        <a:gd name="connsiteY5" fmla="*/ 1418897 h 2920259"/>
                        <a:gd name="connsiteX6" fmla="*/ 8167827 w 8167827"/>
                        <a:gd name="connsiteY6" fmla="*/ 40343 h 2920259"/>
                        <a:gd name="connsiteX0" fmla="*/ 8123687 w 8145760"/>
                        <a:gd name="connsiteY0" fmla="*/ 53735 h 2920259"/>
                        <a:gd name="connsiteX1" fmla="*/ 8145760 w 8145760"/>
                        <a:gd name="connsiteY1" fmla="*/ 1579944 h 2920259"/>
                        <a:gd name="connsiteX2" fmla="*/ 4123353 w 8145760"/>
                        <a:gd name="connsiteY2" fmla="*/ 2919505 h 2920259"/>
                        <a:gd name="connsiteX3" fmla="*/ 2295 w 8145760"/>
                        <a:gd name="connsiteY3" fmla="*/ 1470941 h 2920259"/>
                        <a:gd name="connsiteX4" fmla="*/ 767 w 8145760"/>
                        <a:gd name="connsiteY4" fmla="*/ 0 h 2920259"/>
                        <a:gd name="connsiteX5" fmla="*/ 4068271 w 8145760"/>
                        <a:gd name="connsiteY5" fmla="*/ 1418897 h 2920259"/>
                        <a:gd name="connsiteX6" fmla="*/ 8123687 w 8145760"/>
                        <a:gd name="connsiteY6" fmla="*/ 53735 h 2920259"/>
                        <a:gd name="connsiteX0" fmla="*/ 8161918 w 8161918"/>
                        <a:gd name="connsiteY0" fmla="*/ 0 h 2943855"/>
                        <a:gd name="connsiteX1" fmla="*/ 8145760 w 8161918"/>
                        <a:gd name="connsiteY1" fmla="*/ 1603540 h 2943855"/>
                        <a:gd name="connsiteX2" fmla="*/ 4123353 w 8161918"/>
                        <a:gd name="connsiteY2" fmla="*/ 2943101 h 2943855"/>
                        <a:gd name="connsiteX3" fmla="*/ 2295 w 8161918"/>
                        <a:gd name="connsiteY3" fmla="*/ 1494537 h 2943855"/>
                        <a:gd name="connsiteX4" fmla="*/ 767 w 8161918"/>
                        <a:gd name="connsiteY4" fmla="*/ 23596 h 2943855"/>
                        <a:gd name="connsiteX5" fmla="*/ 4068271 w 8161918"/>
                        <a:gd name="connsiteY5" fmla="*/ 1442493 h 2943855"/>
                        <a:gd name="connsiteX6" fmla="*/ 8161918 w 8161918"/>
                        <a:gd name="connsiteY6" fmla="*/ 0 h 2943855"/>
                        <a:gd name="connsiteX0" fmla="*/ 8144926 w 8145760"/>
                        <a:gd name="connsiteY0" fmla="*/ 43424 h 2920259"/>
                        <a:gd name="connsiteX1" fmla="*/ 8145760 w 8145760"/>
                        <a:gd name="connsiteY1" fmla="*/ 1579944 h 2920259"/>
                        <a:gd name="connsiteX2" fmla="*/ 4123353 w 8145760"/>
                        <a:gd name="connsiteY2" fmla="*/ 2919505 h 2920259"/>
                        <a:gd name="connsiteX3" fmla="*/ 2295 w 8145760"/>
                        <a:gd name="connsiteY3" fmla="*/ 1470941 h 2920259"/>
                        <a:gd name="connsiteX4" fmla="*/ 767 w 8145760"/>
                        <a:gd name="connsiteY4" fmla="*/ 0 h 2920259"/>
                        <a:gd name="connsiteX5" fmla="*/ 4068271 w 8145760"/>
                        <a:gd name="connsiteY5" fmla="*/ 1418897 h 2920259"/>
                        <a:gd name="connsiteX6" fmla="*/ 8144926 w 8145760"/>
                        <a:gd name="connsiteY6" fmla="*/ 43424 h 2920259"/>
                        <a:gd name="connsiteX0" fmla="*/ 8161918 w 8161918"/>
                        <a:gd name="connsiteY0" fmla="*/ 0 h 2959321"/>
                        <a:gd name="connsiteX1" fmla="*/ 8145760 w 8161918"/>
                        <a:gd name="connsiteY1" fmla="*/ 1619006 h 2959321"/>
                        <a:gd name="connsiteX2" fmla="*/ 4123353 w 8161918"/>
                        <a:gd name="connsiteY2" fmla="*/ 2958567 h 2959321"/>
                        <a:gd name="connsiteX3" fmla="*/ 2295 w 8161918"/>
                        <a:gd name="connsiteY3" fmla="*/ 1510003 h 2959321"/>
                        <a:gd name="connsiteX4" fmla="*/ 767 w 8161918"/>
                        <a:gd name="connsiteY4" fmla="*/ 39062 h 2959321"/>
                        <a:gd name="connsiteX5" fmla="*/ 4068271 w 8161918"/>
                        <a:gd name="connsiteY5" fmla="*/ 1457959 h 2959321"/>
                        <a:gd name="connsiteX6" fmla="*/ 8161918 w 8161918"/>
                        <a:gd name="connsiteY6" fmla="*/ 0 h 2959321"/>
                        <a:gd name="connsiteX0" fmla="*/ 8161918 w 8162752"/>
                        <a:gd name="connsiteY0" fmla="*/ 0 h 2959488"/>
                        <a:gd name="connsiteX1" fmla="*/ 8162752 w 8162752"/>
                        <a:gd name="connsiteY1" fmla="*/ 1629317 h 2959488"/>
                        <a:gd name="connsiteX2" fmla="*/ 4123353 w 8162752"/>
                        <a:gd name="connsiteY2" fmla="*/ 2958567 h 2959488"/>
                        <a:gd name="connsiteX3" fmla="*/ 2295 w 8162752"/>
                        <a:gd name="connsiteY3" fmla="*/ 1510003 h 2959488"/>
                        <a:gd name="connsiteX4" fmla="*/ 767 w 8162752"/>
                        <a:gd name="connsiteY4" fmla="*/ 39062 h 2959488"/>
                        <a:gd name="connsiteX5" fmla="*/ 4068271 w 8162752"/>
                        <a:gd name="connsiteY5" fmla="*/ 1457959 h 2959488"/>
                        <a:gd name="connsiteX6" fmla="*/ 8161918 w 8162752"/>
                        <a:gd name="connsiteY6" fmla="*/ 0 h 2959488"/>
                        <a:gd name="connsiteX0" fmla="*/ 8165930 w 8166764"/>
                        <a:gd name="connsiteY0" fmla="*/ 7337 h 2966825"/>
                        <a:gd name="connsiteX1" fmla="*/ 8166764 w 8166764"/>
                        <a:gd name="connsiteY1" fmla="*/ 1636654 h 2966825"/>
                        <a:gd name="connsiteX2" fmla="*/ 4127365 w 8166764"/>
                        <a:gd name="connsiteY2" fmla="*/ 2965904 h 2966825"/>
                        <a:gd name="connsiteX3" fmla="*/ 6307 w 8166764"/>
                        <a:gd name="connsiteY3" fmla="*/ 1517340 h 2966825"/>
                        <a:gd name="connsiteX4" fmla="*/ 532 w 8166764"/>
                        <a:gd name="connsiteY4" fmla="*/ 0 h 2966825"/>
                        <a:gd name="connsiteX5" fmla="*/ 4072283 w 8166764"/>
                        <a:gd name="connsiteY5" fmla="*/ 1465296 h 2966825"/>
                        <a:gd name="connsiteX6" fmla="*/ 8165930 w 8166764"/>
                        <a:gd name="connsiteY6" fmla="*/ 7337 h 2966825"/>
                        <a:gd name="connsiteX0" fmla="*/ 8168119 w 8168953"/>
                        <a:gd name="connsiteY0" fmla="*/ 7337 h 2966682"/>
                        <a:gd name="connsiteX1" fmla="*/ 8168953 w 8168953"/>
                        <a:gd name="connsiteY1" fmla="*/ 1636654 h 2966682"/>
                        <a:gd name="connsiteX2" fmla="*/ 4129554 w 8168953"/>
                        <a:gd name="connsiteY2" fmla="*/ 2965904 h 2966682"/>
                        <a:gd name="connsiteX3" fmla="*/ 0 w 8168953"/>
                        <a:gd name="connsiteY3" fmla="*/ 1527651 h 2966682"/>
                        <a:gd name="connsiteX4" fmla="*/ 2721 w 8168953"/>
                        <a:gd name="connsiteY4" fmla="*/ 0 h 2966682"/>
                        <a:gd name="connsiteX5" fmla="*/ 4074472 w 8168953"/>
                        <a:gd name="connsiteY5" fmla="*/ 1465296 h 2966682"/>
                        <a:gd name="connsiteX6" fmla="*/ 8168119 w 8168953"/>
                        <a:gd name="connsiteY6" fmla="*/ 7337 h 2966682"/>
                        <a:gd name="connsiteX0" fmla="*/ 8168119 w 8168953"/>
                        <a:gd name="connsiteY0" fmla="*/ 7337 h 3100377"/>
                        <a:gd name="connsiteX1" fmla="*/ 8168953 w 8168953"/>
                        <a:gd name="connsiteY1" fmla="*/ 1636654 h 3100377"/>
                        <a:gd name="connsiteX2" fmla="*/ 4118520 w 8168953"/>
                        <a:gd name="connsiteY2" fmla="*/ 3099826 h 3100377"/>
                        <a:gd name="connsiteX3" fmla="*/ 0 w 8168953"/>
                        <a:gd name="connsiteY3" fmla="*/ 1527651 h 3100377"/>
                        <a:gd name="connsiteX4" fmla="*/ 2721 w 8168953"/>
                        <a:gd name="connsiteY4" fmla="*/ 0 h 3100377"/>
                        <a:gd name="connsiteX5" fmla="*/ 4074472 w 8168953"/>
                        <a:gd name="connsiteY5" fmla="*/ 1465296 h 3100377"/>
                        <a:gd name="connsiteX6" fmla="*/ 8168119 w 8168953"/>
                        <a:gd name="connsiteY6" fmla="*/ 7337 h 3100377"/>
                        <a:gd name="connsiteX0" fmla="*/ 8168119 w 8168953"/>
                        <a:gd name="connsiteY0" fmla="*/ 7337 h 3100429"/>
                        <a:gd name="connsiteX1" fmla="*/ 8168953 w 8168953"/>
                        <a:gd name="connsiteY1" fmla="*/ 1636654 h 3100429"/>
                        <a:gd name="connsiteX2" fmla="*/ 4118520 w 8168953"/>
                        <a:gd name="connsiteY2" fmla="*/ 3099826 h 3100429"/>
                        <a:gd name="connsiteX3" fmla="*/ 0 w 8168953"/>
                        <a:gd name="connsiteY3" fmla="*/ 1527651 h 3100429"/>
                        <a:gd name="connsiteX4" fmla="*/ 2721 w 8168953"/>
                        <a:gd name="connsiteY4" fmla="*/ 0 h 3100429"/>
                        <a:gd name="connsiteX5" fmla="*/ 4074472 w 8168953"/>
                        <a:gd name="connsiteY5" fmla="*/ 1465296 h 3100429"/>
                        <a:gd name="connsiteX6" fmla="*/ 8168119 w 8168953"/>
                        <a:gd name="connsiteY6" fmla="*/ 7337 h 3100429"/>
                        <a:gd name="connsiteX0" fmla="*/ 8165849 w 8166683"/>
                        <a:gd name="connsiteY0" fmla="*/ 7337 h 3099826"/>
                        <a:gd name="connsiteX1" fmla="*/ 8166683 w 8166683"/>
                        <a:gd name="connsiteY1" fmla="*/ 1636654 h 3099826"/>
                        <a:gd name="connsiteX2" fmla="*/ 4116250 w 8166683"/>
                        <a:gd name="connsiteY2" fmla="*/ 3099826 h 3099826"/>
                        <a:gd name="connsiteX3" fmla="*/ 8764 w 8166683"/>
                        <a:gd name="connsiteY3" fmla="*/ 1634789 h 3099826"/>
                        <a:gd name="connsiteX4" fmla="*/ 451 w 8166683"/>
                        <a:gd name="connsiteY4" fmla="*/ 0 h 3099826"/>
                        <a:gd name="connsiteX5" fmla="*/ 4072202 w 8166683"/>
                        <a:gd name="connsiteY5" fmla="*/ 1465296 h 3099826"/>
                        <a:gd name="connsiteX6" fmla="*/ 8165849 w 8166683"/>
                        <a:gd name="connsiteY6" fmla="*/ 7337 h 3099826"/>
                        <a:gd name="connsiteX0" fmla="*/ 8165849 w 8166683"/>
                        <a:gd name="connsiteY0" fmla="*/ 7337 h 3099826"/>
                        <a:gd name="connsiteX1" fmla="*/ 8166683 w 8166683"/>
                        <a:gd name="connsiteY1" fmla="*/ 1636654 h 3099826"/>
                        <a:gd name="connsiteX2" fmla="*/ 4116250 w 8166683"/>
                        <a:gd name="connsiteY2" fmla="*/ 3099826 h 3099826"/>
                        <a:gd name="connsiteX3" fmla="*/ 8764 w 8166683"/>
                        <a:gd name="connsiteY3" fmla="*/ 1634789 h 3099826"/>
                        <a:gd name="connsiteX4" fmla="*/ 451 w 8166683"/>
                        <a:gd name="connsiteY4" fmla="*/ 0 h 3099826"/>
                        <a:gd name="connsiteX5" fmla="*/ 4072202 w 8166683"/>
                        <a:gd name="connsiteY5" fmla="*/ 1465296 h 3099826"/>
                        <a:gd name="connsiteX6" fmla="*/ 8165849 w 8166683"/>
                        <a:gd name="connsiteY6" fmla="*/ 7337 h 3099826"/>
                        <a:gd name="connsiteX0" fmla="*/ 8165849 w 8166683"/>
                        <a:gd name="connsiteY0" fmla="*/ 7337 h 3099826"/>
                        <a:gd name="connsiteX1" fmla="*/ 8166683 w 8166683"/>
                        <a:gd name="connsiteY1" fmla="*/ 1636654 h 3099826"/>
                        <a:gd name="connsiteX2" fmla="*/ 4116250 w 8166683"/>
                        <a:gd name="connsiteY2" fmla="*/ 3099826 h 3099826"/>
                        <a:gd name="connsiteX3" fmla="*/ 8764 w 8166683"/>
                        <a:gd name="connsiteY3" fmla="*/ 1634789 h 3099826"/>
                        <a:gd name="connsiteX4" fmla="*/ 451 w 8166683"/>
                        <a:gd name="connsiteY4" fmla="*/ 0 h 3099826"/>
                        <a:gd name="connsiteX5" fmla="*/ 4061168 w 8166683"/>
                        <a:gd name="connsiteY5" fmla="*/ 1438511 h 3099826"/>
                        <a:gd name="connsiteX6" fmla="*/ 8165849 w 8166683"/>
                        <a:gd name="connsiteY6" fmla="*/ 7337 h 3099826"/>
                        <a:gd name="connsiteX0" fmla="*/ 8165849 w 8166683"/>
                        <a:gd name="connsiteY0" fmla="*/ 7337 h 3099826"/>
                        <a:gd name="connsiteX1" fmla="*/ 8166683 w 8166683"/>
                        <a:gd name="connsiteY1" fmla="*/ 1636654 h 3099826"/>
                        <a:gd name="connsiteX2" fmla="*/ 4116250 w 8166683"/>
                        <a:gd name="connsiteY2" fmla="*/ 3099826 h 3099826"/>
                        <a:gd name="connsiteX3" fmla="*/ 8764 w 8166683"/>
                        <a:gd name="connsiteY3" fmla="*/ 1634789 h 3099826"/>
                        <a:gd name="connsiteX4" fmla="*/ 451 w 8166683"/>
                        <a:gd name="connsiteY4" fmla="*/ 0 h 3099826"/>
                        <a:gd name="connsiteX5" fmla="*/ 4061168 w 8166683"/>
                        <a:gd name="connsiteY5" fmla="*/ 1438511 h 3099826"/>
                        <a:gd name="connsiteX6" fmla="*/ 8165849 w 8166683"/>
                        <a:gd name="connsiteY6" fmla="*/ 7337 h 3099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166683" h="3099826">
                          <a:moveTo>
                            <a:pt x="8165849" y="7337"/>
                          </a:moveTo>
                          <a:lnTo>
                            <a:pt x="8166683" y="1636654"/>
                          </a:lnTo>
                          <a:cubicBezTo>
                            <a:pt x="7917761" y="2728489"/>
                            <a:pt x="5475903" y="3100137"/>
                            <a:pt x="4116250" y="3099826"/>
                          </a:cubicBezTo>
                          <a:cubicBezTo>
                            <a:pt x="2756597" y="3099515"/>
                            <a:pt x="245424" y="2744647"/>
                            <a:pt x="8764" y="1634789"/>
                          </a:cubicBezTo>
                          <a:cubicBezTo>
                            <a:pt x="11928" y="1215900"/>
                            <a:pt x="-2713" y="418889"/>
                            <a:pt x="451" y="0"/>
                          </a:cubicBezTo>
                          <a:cubicBezTo>
                            <a:pt x="385485" y="953840"/>
                            <a:pt x="2700268" y="1437288"/>
                            <a:pt x="4061168" y="1438511"/>
                          </a:cubicBezTo>
                          <a:cubicBezTo>
                            <a:pt x="5422068" y="1439734"/>
                            <a:pt x="7793228" y="1089449"/>
                            <a:pt x="8165849" y="7337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>
                      <a:solidFill>
                        <a:srgbClr val="E4000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                   </a:t>
                      </a:r>
                    </a:p>
                  </p:txBody>
                </p:sp>
                <p:sp>
                  <p:nvSpPr>
                    <p:cNvPr id="511" name="Oval 510">
                      <a:extLst>
                        <a:ext uri="{FF2B5EF4-FFF2-40B4-BE49-F238E27FC236}">
                          <a16:creationId xmlns:a16="http://schemas.microsoft.com/office/drawing/2014/main" id="{91E4C545-CC3F-C24B-8339-B5045FB751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729" y="2774731"/>
                      <a:ext cx="1480163" cy="579140"/>
                    </a:xfrm>
                    <a:prstGeom prst="ellipse">
                      <a:avLst/>
                    </a:prstGeom>
                    <a:solidFill>
                      <a:srgbClr val="B8C2C9"/>
                    </a:solidFill>
                    <a:ln w="6350">
                      <a:solidFill>
                        <a:srgbClr val="E4000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              </a:t>
                      </a:r>
                    </a:p>
                  </p:txBody>
                </p:sp>
                <p:grpSp>
                  <p:nvGrpSpPr>
                    <p:cNvPr id="512" name="Group 511">
                      <a:extLst>
                        <a:ext uri="{FF2B5EF4-FFF2-40B4-BE49-F238E27FC236}">
                          <a16:creationId xmlns:a16="http://schemas.microsoft.com/office/drawing/2014/main" id="{28A3E9EF-0314-E244-BB9D-29F966A6BBD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713663" y="2848339"/>
                      <a:ext cx="1042107" cy="425543"/>
                      <a:chOff x="7786941" y="2884917"/>
                      <a:chExt cx="897649" cy="353919"/>
                    </a:xfrm>
                  </p:grpSpPr>
                  <p:sp>
                    <p:nvSpPr>
                      <p:cNvPr id="513" name="Freeform 512">
                        <a:extLst>
                          <a:ext uri="{FF2B5EF4-FFF2-40B4-BE49-F238E27FC236}">
                            <a16:creationId xmlns:a16="http://schemas.microsoft.com/office/drawing/2014/main" id="{F33744E2-2C8F-664D-8A15-5A1A58CEDF0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811770" y="28849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C00000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514" name="Freeform 513">
                        <a:extLst>
                          <a:ext uri="{FF2B5EF4-FFF2-40B4-BE49-F238E27FC236}">
                            <a16:creationId xmlns:a16="http://schemas.microsoft.com/office/drawing/2014/main" id="{B120A3AD-A34F-244F-A4DD-D84298C772F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367548" y="30543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C00000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515" name="Freeform 514">
                        <a:extLst>
                          <a:ext uri="{FF2B5EF4-FFF2-40B4-BE49-F238E27FC236}">
                            <a16:creationId xmlns:a16="http://schemas.microsoft.com/office/drawing/2014/main" id="{F5851AC2-246D-2448-BE57-5FA08C6263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86941" y="30543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C00000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516" name="Freeform 515">
                        <a:extLst>
                          <a:ext uri="{FF2B5EF4-FFF2-40B4-BE49-F238E27FC236}">
                            <a16:creationId xmlns:a16="http://schemas.microsoft.com/office/drawing/2014/main" id="{313AD300-51C8-EC46-A5B0-83D840C0D9D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895013" y="29710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rgbClr val="FFB3D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</p:grpSp>
        </p:grp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5717A5F8-6A67-F94C-8EEA-6348C9FB101E}"/>
                </a:ext>
              </a:extLst>
            </p:cNvPr>
            <p:cNvGrpSpPr/>
            <p:nvPr/>
          </p:nvGrpSpPr>
          <p:grpSpPr>
            <a:xfrm>
              <a:off x="4282206" y="4335896"/>
              <a:ext cx="1830222" cy="967204"/>
              <a:chOff x="3670217" y="2254595"/>
              <a:chExt cx="1830222" cy="967204"/>
            </a:xfrm>
          </p:grpSpPr>
          <p:sp>
            <p:nvSpPr>
              <p:cNvPr id="193" name="Text Box 92">
                <a:extLst>
                  <a:ext uri="{FF2B5EF4-FFF2-40B4-BE49-F238E27FC236}">
                    <a16:creationId xmlns:a16="http://schemas.microsoft.com/office/drawing/2014/main" id="{110A739D-9FA4-5C47-9104-5929CA817F9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58177" y="2254595"/>
                <a:ext cx="336550" cy="3667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A</a:t>
                </a:r>
              </a:p>
            </p:txBody>
          </p:sp>
          <p:sp>
            <p:nvSpPr>
              <p:cNvPr id="194" name="Text Box 108">
                <a:extLst>
                  <a:ext uri="{FF2B5EF4-FFF2-40B4-BE49-F238E27FC236}">
                    <a16:creationId xmlns:a16="http://schemas.microsoft.com/office/drawing/2014/main" id="{D710AC33-80F8-0849-B632-29F5506A7A1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904340" y="2259358"/>
                <a:ext cx="336550" cy="3667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B</a:t>
                </a:r>
              </a:p>
            </p:txBody>
          </p:sp>
          <p:sp>
            <p:nvSpPr>
              <p:cNvPr id="195" name="Line 141">
                <a:extLst>
                  <a:ext uri="{FF2B5EF4-FFF2-40B4-BE49-F238E27FC236}">
                    <a16:creationId xmlns:a16="http://schemas.microsoft.com/office/drawing/2014/main" id="{9A1C543F-3CDB-554A-BF74-D3706C6A87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399515" y="2772120"/>
                <a:ext cx="32385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6" name="Text Box 143">
                <a:extLst>
                  <a:ext uri="{FF2B5EF4-FFF2-40B4-BE49-F238E27FC236}">
                    <a16:creationId xmlns:a16="http://schemas.microsoft.com/office/drawing/2014/main" id="{41501492-C9AF-D446-A361-BE77117F462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37527" y="2881658"/>
                <a:ext cx="590550" cy="3365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IPv6</a:t>
                </a:r>
              </a:p>
            </p:txBody>
          </p:sp>
          <p:sp>
            <p:nvSpPr>
              <p:cNvPr id="197" name="Text Box 144">
                <a:extLst>
                  <a:ext uri="{FF2B5EF4-FFF2-40B4-BE49-F238E27FC236}">
                    <a16:creationId xmlns:a16="http://schemas.microsoft.com/office/drawing/2014/main" id="{402A1172-046E-434C-B078-59701766D9C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631290" y="2883245"/>
                <a:ext cx="869149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IPv6/</a:t>
                </a:r>
                <a:r>
                  <a:rPr kumimoji="0" lang="en-US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v4</a:t>
                </a:r>
              </a:p>
            </p:txBody>
          </p:sp>
          <p:grpSp>
            <p:nvGrpSpPr>
              <p:cNvPr id="198" name="Group 197">
                <a:extLst>
                  <a:ext uri="{FF2B5EF4-FFF2-40B4-BE49-F238E27FC236}">
                    <a16:creationId xmlns:a16="http://schemas.microsoft.com/office/drawing/2014/main" id="{3C95A897-355A-434E-8FC1-AC906BACDFA2}"/>
                  </a:ext>
                </a:extLst>
              </p:cNvPr>
              <p:cNvGrpSpPr/>
              <p:nvPr/>
            </p:nvGrpSpPr>
            <p:grpSpPr>
              <a:xfrm>
                <a:off x="3670217" y="2586162"/>
                <a:ext cx="731126" cy="344556"/>
                <a:chOff x="7493876" y="2774731"/>
                <a:chExt cx="1481958" cy="894622"/>
              </a:xfrm>
            </p:grpSpPr>
            <p:sp>
              <p:nvSpPr>
                <p:cNvPr id="207" name="Freeform 206">
                  <a:extLst>
                    <a:ext uri="{FF2B5EF4-FFF2-40B4-BE49-F238E27FC236}">
                      <a16:creationId xmlns:a16="http://schemas.microsoft.com/office/drawing/2014/main" id="{F5D7D63D-A986-594D-B694-9FF0F91833F9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208" name="Oval 207">
                  <a:extLst>
                    <a:ext uri="{FF2B5EF4-FFF2-40B4-BE49-F238E27FC236}">
                      <a16:creationId xmlns:a16="http://schemas.microsoft.com/office/drawing/2014/main" id="{03782CCC-03BC-1347-85AF-252A8230B48E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209" name="Group 208">
                  <a:extLst>
                    <a:ext uri="{FF2B5EF4-FFF2-40B4-BE49-F238E27FC236}">
                      <a16:creationId xmlns:a16="http://schemas.microsoft.com/office/drawing/2014/main" id="{D0C68AB1-2CD1-EF47-9AC5-019E3F989517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210" name="Freeform 209">
                    <a:extLst>
                      <a:ext uri="{FF2B5EF4-FFF2-40B4-BE49-F238E27FC236}">
                        <a16:creationId xmlns:a16="http://schemas.microsoft.com/office/drawing/2014/main" id="{754B7C8E-ACD3-134F-A641-0F91DB79F62C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1" name="Freeform 210">
                    <a:extLst>
                      <a:ext uri="{FF2B5EF4-FFF2-40B4-BE49-F238E27FC236}">
                        <a16:creationId xmlns:a16="http://schemas.microsoft.com/office/drawing/2014/main" id="{589DAF1B-A291-514E-BCC4-CC91BB57E767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2" name="Freeform 211">
                    <a:extLst>
                      <a:ext uri="{FF2B5EF4-FFF2-40B4-BE49-F238E27FC236}">
                        <a16:creationId xmlns:a16="http://schemas.microsoft.com/office/drawing/2014/main" id="{73F904F0-F412-7046-AFD0-5002E429B421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3" name="Freeform 212">
                    <a:extLst>
                      <a:ext uri="{FF2B5EF4-FFF2-40B4-BE49-F238E27FC236}">
                        <a16:creationId xmlns:a16="http://schemas.microsoft.com/office/drawing/2014/main" id="{2CCAAB12-A1D8-6C47-878C-46C3E5503212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4C090431-938E-B942-A193-8E47FD1AF9E2}"/>
                  </a:ext>
                </a:extLst>
              </p:cNvPr>
              <p:cNvGrpSpPr/>
              <p:nvPr/>
            </p:nvGrpSpPr>
            <p:grpSpPr>
              <a:xfrm>
                <a:off x="4703149" y="2589549"/>
                <a:ext cx="731126" cy="344556"/>
                <a:chOff x="7493876" y="2774731"/>
                <a:chExt cx="1481958" cy="894622"/>
              </a:xfrm>
            </p:grpSpPr>
            <p:sp>
              <p:nvSpPr>
                <p:cNvPr id="200" name="Freeform 199">
                  <a:extLst>
                    <a:ext uri="{FF2B5EF4-FFF2-40B4-BE49-F238E27FC236}">
                      <a16:creationId xmlns:a16="http://schemas.microsoft.com/office/drawing/2014/main" id="{49C4F992-971D-C440-8D04-53AAC987516A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201" name="Oval 200">
                  <a:extLst>
                    <a:ext uri="{FF2B5EF4-FFF2-40B4-BE49-F238E27FC236}">
                      <a16:creationId xmlns:a16="http://schemas.microsoft.com/office/drawing/2014/main" id="{62AF8A24-58CD-2145-A9F9-90CE2DC79A5F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202" name="Group 201">
                  <a:extLst>
                    <a:ext uri="{FF2B5EF4-FFF2-40B4-BE49-F238E27FC236}">
                      <a16:creationId xmlns:a16="http://schemas.microsoft.com/office/drawing/2014/main" id="{0A93BC7E-4BC1-2643-93F4-2AD46845796A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203" name="Freeform 202">
                    <a:extLst>
                      <a:ext uri="{FF2B5EF4-FFF2-40B4-BE49-F238E27FC236}">
                        <a16:creationId xmlns:a16="http://schemas.microsoft.com/office/drawing/2014/main" id="{A7323785-B63B-DE4E-A5EC-E9792BB5D5A0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4" name="Freeform 203">
                    <a:extLst>
                      <a:ext uri="{FF2B5EF4-FFF2-40B4-BE49-F238E27FC236}">
                        <a16:creationId xmlns:a16="http://schemas.microsoft.com/office/drawing/2014/main" id="{DEFF491D-45FE-0644-B21D-93F323231511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5" name="Freeform 204">
                    <a:extLst>
                      <a:ext uri="{FF2B5EF4-FFF2-40B4-BE49-F238E27FC236}">
                        <a16:creationId xmlns:a16="http://schemas.microsoft.com/office/drawing/2014/main" id="{D7229D85-BA96-1E47-BEF3-188394D687B3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6" name="Freeform 205">
                    <a:extLst>
                      <a:ext uri="{FF2B5EF4-FFF2-40B4-BE49-F238E27FC236}">
                        <a16:creationId xmlns:a16="http://schemas.microsoft.com/office/drawing/2014/main" id="{D328D7ED-E4C8-8145-91E9-1697D90D4089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171" name="Group 170">
              <a:extLst>
                <a:ext uri="{FF2B5EF4-FFF2-40B4-BE49-F238E27FC236}">
                  <a16:creationId xmlns:a16="http://schemas.microsoft.com/office/drawing/2014/main" id="{E3C42B7A-98CB-6347-8B71-39B750B4AA71}"/>
                </a:ext>
              </a:extLst>
            </p:cNvPr>
            <p:cNvGrpSpPr/>
            <p:nvPr/>
          </p:nvGrpSpPr>
          <p:grpSpPr>
            <a:xfrm>
              <a:off x="8298305" y="4365816"/>
              <a:ext cx="1818668" cy="965617"/>
              <a:chOff x="3615607" y="2254595"/>
              <a:chExt cx="1818668" cy="965617"/>
            </a:xfrm>
          </p:grpSpPr>
          <p:sp>
            <p:nvSpPr>
              <p:cNvPr id="172" name="Text Box 92">
                <a:extLst>
                  <a:ext uri="{FF2B5EF4-FFF2-40B4-BE49-F238E27FC236}">
                    <a16:creationId xmlns:a16="http://schemas.microsoft.com/office/drawing/2014/main" id="{B011A2F8-9695-BA46-8CA9-E35BEA783E2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58177" y="2254595"/>
                <a:ext cx="336550" cy="3667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E</a:t>
                </a:r>
              </a:p>
            </p:txBody>
          </p:sp>
          <p:sp>
            <p:nvSpPr>
              <p:cNvPr id="173" name="Text Box 108">
                <a:extLst>
                  <a:ext uri="{FF2B5EF4-FFF2-40B4-BE49-F238E27FC236}">
                    <a16:creationId xmlns:a16="http://schemas.microsoft.com/office/drawing/2014/main" id="{7163F02F-17ED-C44F-B86B-A1C3E5B3050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88228" y="2259358"/>
                <a:ext cx="336550" cy="3667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F</a:t>
                </a:r>
              </a:p>
            </p:txBody>
          </p:sp>
          <p:sp>
            <p:nvSpPr>
              <p:cNvPr id="174" name="Line 141">
                <a:extLst>
                  <a:ext uri="{FF2B5EF4-FFF2-40B4-BE49-F238E27FC236}">
                    <a16:creationId xmlns:a16="http://schemas.microsoft.com/office/drawing/2014/main" id="{CBB88C7C-78E5-2740-AA9E-D60B5912D63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399515" y="2772120"/>
                <a:ext cx="32385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5" name="Text Box 143">
                <a:extLst>
                  <a:ext uri="{FF2B5EF4-FFF2-40B4-BE49-F238E27FC236}">
                    <a16:creationId xmlns:a16="http://schemas.microsoft.com/office/drawing/2014/main" id="{5C6BDB27-D839-A841-8038-49CB793C907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615607" y="2881658"/>
                <a:ext cx="869149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IPv6/</a:t>
                </a:r>
                <a:r>
                  <a:rPr kumimoji="0" lang="en-US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v4</a:t>
                </a:r>
              </a:p>
            </p:txBody>
          </p:sp>
          <p:sp>
            <p:nvSpPr>
              <p:cNvPr id="176" name="Text Box 144">
                <a:extLst>
                  <a:ext uri="{FF2B5EF4-FFF2-40B4-BE49-F238E27FC236}">
                    <a16:creationId xmlns:a16="http://schemas.microsoft.com/office/drawing/2014/main" id="{BFE1AB9B-2EAA-3646-A298-AB413E7A5D2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783690" y="2883245"/>
                <a:ext cx="590550" cy="3365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IPv6</a:t>
                </a:r>
              </a:p>
            </p:txBody>
          </p:sp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2EEEE9B2-CAF4-4840-9D9B-D6AF0E983459}"/>
                  </a:ext>
                </a:extLst>
              </p:cNvPr>
              <p:cNvGrpSpPr/>
              <p:nvPr/>
            </p:nvGrpSpPr>
            <p:grpSpPr>
              <a:xfrm>
                <a:off x="3670217" y="2586162"/>
                <a:ext cx="731126" cy="344556"/>
                <a:chOff x="7493876" y="2774731"/>
                <a:chExt cx="1481958" cy="894622"/>
              </a:xfrm>
            </p:grpSpPr>
            <p:sp>
              <p:nvSpPr>
                <p:cNvPr id="186" name="Freeform 185">
                  <a:extLst>
                    <a:ext uri="{FF2B5EF4-FFF2-40B4-BE49-F238E27FC236}">
                      <a16:creationId xmlns:a16="http://schemas.microsoft.com/office/drawing/2014/main" id="{7E69BC95-0251-D24F-AD6E-561389FC80AD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187" name="Oval 186">
                  <a:extLst>
                    <a:ext uri="{FF2B5EF4-FFF2-40B4-BE49-F238E27FC236}">
                      <a16:creationId xmlns:a16="http://schemas.microsoft.com/office/drawing/2014/main" id="{6888D20B-9D89-4B4C-8E8F-1BB165CA61A6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188" name="Group 187">
                  <a:extLst>
                    <a:ext uri="{FF2B5EF4-FFF2-40B4-BE49-F238E27FC236}">
                      <a16:creationId xmlns:a16="http://schemas.microsoft.com/office/drawing/2014/main" id="{C11A9864-04B0-C642-975B-2FFEB37EC0C9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189" name="Freeform 188">
                    <a:extLst>
                      <a:ext uri="{FF2B5EF4-FFF2-40B4-BE49-F238E27FC236}">
                        <a16:creationId xmlns:a16="http://schemas.microsoft.com/office/drawing/2014/main" id="{F815E172-DF3B-CB47-8E92-A80C6D3657AA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0" name="Freeform 189">
                    <a:extLst>
                      <a:ext uri="{FF2B5EF4-FFF2-40B4-BE49-F238E27FC236}">
                        <a16:creationId xmlns:a16="http://schemas.microsoft.com/office/drawing/2014/main" id="{5B86302E-E939-AD4E-AFF9-17636C78971E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1" name="Freeform 190">
                    <a:extLst>
                      <a:ext uri="{FF2B5EF4-FFF2-40B4-BE49-F238E27FC236}">
                        <a16:creationId xmlns:a16="http://schemas.microsoft.com/office/drawing/2014/main" id="{5C5917F1-E302-CE45-8D20-9819BFA83CF7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2" name="Freeform 191">
                    <a:extLst>
                      <a:ext uri="{FF2B5EF4-FFF2-40B4-BE49-F238E27FC236}">
                        <a16:creationId xmlns:a16="http://schemas.microsoft.com/office/drawing/2014/main" id="{56545F24-94D8-7C4B-9573-CCC90CEF14C1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5E0A2DE7-07A0-1247-98D1-3173BDB98A4B}"/>
                  </a:ext>
                </a:extLst>
              </p:cNvPr>
              <p:cNvGrpSpPr/>
              <p:nvPr/>
            </p:nvGrpSpPr>
            <p:grpSpPr>
              <a:xfrm>
                <a:off x="4703149" y="2589549"/>
                <a:ext cx="731126" cy="344556"/>
                <a:chOff x="7493876" y="2774731"/>
                <a:chExt cx="1481958" cy="894622"/>
              </a:xfrm>
            </p:grpSpPr>
            <p:sp>
              <p:nvSpPr>
                <p:cNvPr id="179" name="Freeform 178">
                  <a:extLst>
                    <a:ext uri="{FF2B5EF4-FFF2-40B4-BE49-F238E27FC236}">
                      <a16:creationId xmlns:a16="http://schemas.microsoft.com/office/drawing/2014/main" id="{10F4D360-E65F-D849-B554-1067764F2A19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180" name="Oval 179">
                  <a:extLst>
                    <a:ext uri="{FF2B5EF4-FFF2-40B4-BE49-F238E27FC236}">
                      <a16:creationId xmlns:a16="http://schemas.microsoft.com/office/drawing/2014/main" id="{A6B447AA-3C49-F74C-844A-DB7E97A9C93A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181" name="Group 180">
                  <a:extLst>
                    <a:ext uri="{FF2B5EF4-FFF2-40B4-BE49-F238E27FC236}">
                      <a16:creationId xmlns:a16="http://schemas.microsoft.com/office/drawing/2014/main" id="{0EA85C4B-510C-5948-A859-A34940D950C8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182" name="Freeform 181">
                    <a:extLst>
                      <a:ext uri="{FF2B5EF4-FFF2-40B4-BE49-F238E27FC236}">
                        <a16:creationId xmlns:a16="http://schemas.microsoft.com/office/drawing/2014/main" id="{B3CC364E-1AC4-CB48-AA68-0F261278089F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3" name="Freeform 182">
                    <a:extLst>
                      <a:ext uri="{FF2B5EF4-FFF2-40B4-BE49-F238E27FC236}">
                        <a16:creationId xmlns:a16="http://schemas.microsoft.com/office/drawing/2014/main" id="{B54FBD29-A743-664D-B298-216BFB6A0E35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4" name="Freeform 183">
                    <a:extLst>
                      <a:ext uri="{FF2B5EF4-FFF2-40B4-BE49-F238E27FC236}">
                        <a16:creationId xmlns:a16="http://schemas.microsoft.com/office/drawing/2014/main" id="{C611F43E-D76E-1C42-8DE4-D6081FCAEA80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5" name="Freeform 184">
                    <a:extLst>
                      <a:ext uri="{FF2B5EF4-FFF2-40B4-BE49-F238E27FC236}">
                        <a16:creationId xmlns:a16="http://schemas.microsoft.com/office/drawing/2014/main" id="{CAA4831E-FF15-F841-8C6E-C13EB5F99424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DF40405-26DE-E04A-AD9E-09DB8BF9FDDC}"/>
                </a:ext>
              </a:extLst>
            </p:cNvPr>
            <p:cNvSpPr txBox="1"/>
            <p:nvPr/>
          </p:nvSpPr>
          <p:spPr>
            <a:xfrm>
              <a:off x="6655028" y="5568409"/>
              <a:ext cx="128291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IPv4 network</a:t>
              </a:r>
              <a:endParaRPr lang="en-US" dirty="0"/>
            </a:p>
          </p:txBody>
        </p:sp>
      </p:grpSp>
      <p:sp>
        <p:nvSpPr>
          <p:cNvPr id="541" name="Text Box 75">
            <a:extLst>
              <a:ext uri="{FF2B5EF4-FFF2-40B4-BE49-F238E27FC236}">
                <a16:creationId xmlns:a16="http://schemas.microsoft.com/office/drawing/2014/main" id="{9575480C-065E-F445-B98F-75CCDE26D4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1060" y="4222280"/>
            <a:ext cx="2560319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IPv4 network connecting two IPv6 routers</a:t>
            </a:r>
          </a:p>
        </p:txBody>
      </p:sp>
      <p:sp>
        <p:nvSpPr>
          <p:cNvPr id="542" name="Rectangle 541">
            <a:extLst>
              <a:ext uri="{FF2B5EF4-FFF2-40B4-BE49-F238E27FC236}">
                <a16:creationId xmlns:a16="http://schemas.microsoft.com/office/drawing/2014/main" id="{76ED368D-E910-AF4A-A7B9-EA73D840E651}"/>
              </a:ext>
            </a:extLst>
          </p:cNvPr>
          <p:cNvSpPr/>
          <p:nvPr/>
        </p:nvSpPr>
        <p:spPr>
          <a:xfrm>
            <a:off x="822960" y="1356360"/>
            <a:ext cx="10058400" cy="2407920"/>
          </a:xfrm>
          <a:prstGeom prst="rect">
            <a:avLst/>
          </a:prstGeom>
          <a:solidFill>
            <a:schemeClr val="bg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791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41" grpId="0"/>
      <p:bldP spid="54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1F8DAEA6-A5F2-2048-AC8C-FB7957AA6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5805"/>
            <a:ext cx="10515600" cy="894622"/>
          </a:xfrm>
        </p:spPr>
        <p:txBody>
          <a:bodyPr>
            <a:normAutofit/>
          </a:bodyPr>
          <a:lstStyle/>
          <a:p>
            <a:r>
              <a:rPr lang="en-US" sz="4800" dirty="0"/>
              <a:t>Tunneling and encapsulation</a:t>
            </a:r>
          </a:p>
        </p:txBody>
      </p:sp>
      <p:sp>
        <p:nvSpPr>
          <p:cNvPr id="168" name="Text Box 75">
            <a:extLst>
              <a:ext uri="{FF2B5EF4-FFF2-40B4-BE49-F238E27FC236}">
                <a16:creationId xmlns:a16="http://schemas.microsoft.com/office/drawing/2014/main" id="{9929FFB1-4B85-B14E-8A8D-EE3B2BBCB6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8274" y="1697883"/>
            <a:ext cx="275952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Ethernet connecting two IPv6 routers: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516739A-1258-BE4F-9C41-77F7DE9A3736}"/>
              </a:ext>
            </a:extLst>
          </p:cNvPr>
          <p:cNvGrpSpPr/>
          <p:nvPr/>
        </p:nvGrpSpPr>
        <p:grpSpPr>
          <a:xfrm>
            <a:off x="4274280" y="1626442"/>
            <a:ext cx="5834767" cy="995120"/>
            <a:chOff x="3663591" y="1108282"/>
            <a:chExt cx="5834767" cy="995120"/>
          </a:xfrm>
        </p:grpSpPr>
        <p:sp>
          <p:nvSpPr>
            <p:cNvPr id="167" name="Rectangle 67">
              <a:extLst>
                <a:ext uri="{FF2B5EF4-FFF2-40B4-BE49-F238E27FC236}">
                  <a16:creationId xmlns:a16="http://schemas.microsoft.com/office/drawing/2014/main" id="{09A35161-06D7-5F46-8581-CAD586A060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85352" y="1616420"/>
              <a:ext cx="2405062" cy="66675"/>
            </a:xfrm>
            <a:prstGeom prst="rect">
              <a:avLst/>
            </a:prstGeom>
            <a:solidFill>
              <a:srgbClr val="CC0000"/>
            </a:solidFill>
            <a:ln w="9525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69" name="Text Box 244">
              <a:extLst>
                <a:ext uri="{FF2B5EF4-FFF2-40B4-BE49-F238E27FC236}">
                  <a16:creationId xmlns:a16="http://schemas.microsoft.com/office/drawing/2014/main" id="{8F946424-1CCF-1D48-9329-4BE5B2E1BE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80234" y="1110007"/>
              <a:ext cx="2471780" cy="5109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Ethernet connects two IPv6 routers</a:t>
              </a:r>
            </a:p>
          </p:txBody>
        </p:sp>
        <p:grpSp>
          <p:nvGrpSpPr>
            <p:cNvPr id="269" name="Group 268">
              <a:extLst>
                <a:ext uri="{FF2B5EF4-FFF2-40B4-BE49-F238E27FC236}">
                  <a16:creationId xmlns:a16="http://schemas.microsoft.com/office/drawing/2014/main" id="{F2AFC9CA-57A7-2A4B-B2A8-73EE2B3D1201}"/>
                </a:ext>
              </a:extLst>
            </p:cNvPr>
            <p:cNvGrpSpPr/>
            <p:nvPr/>
          </p:nvGrpSpPr>
          <p:grpSpPr>
            <a:xfrm>
              <a:off x="3663591" y="1108282"/>
              <a:ext cx="1764058" cy="965200"/>
              <a:chOff x="3670217" y="2254595"/>
              <a:chExt cx="1764058" cy="965200"/>
            </a:xfrm>
          </p:grpSpPr>
          <p:sp>
            <p:nvSpPr>
              <p:cNvPr id="270" name="Text Box 92">
                <a:extLst>
                  <a:ext uri="{FF2B5EF4-FFF2-40B4-BE49-F238E27FC236}">
                    <a16:creationId xmlns:a16="http://schemas.microsoft.com/office/drawing/2014/main" id="{2E0B16B3-F2F3-2C48-B2D9-7825734D0A0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58177" y="2254595"/>
                <a:ext cx="336550" cy="3667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A</a:t>
                </a:r>
              </a:p>
            </p:txBody>
          </p:sp>
          <p:sp>
            <p:nvSpPr>
              <p:cNvPr id="271" name="Text Box 108">
                <a:extLst>
                  <a:ext uri="{FF2B5EF4-FFF2-40B4-BE49-F238E27FC236}">
                    <a16:creationId xmlns:a16="http://schemas.microsoft.com/office/drawing/2014/main" id="{F159ED48-E177-7C41-B64B-06B2B085521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904340" y="2259358"/>
                <a:ext cx="336550" cy="3667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B</a:t>
                </a:r>
              </a:p>
            </p:txBody>
          </p:sp>
          <p:sp>
            <p:nvSpPr>
              <p:cNvPr id="272" name="Line 141">
                <a:extLst>
                  <a:ext uri="{FF2B5EF4-FFF2-40B4-BE49-F238E27FC236}">
                    <a16:creationId xmlns:a16="http://schemas.microsoft.com/office/drawing/2014/main" id="{0635167B-2AF3-A14C-85E2-3598CB9CF5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399515" y="2772120"/>
                <a:ext cx="32385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3" name="Text Box 143">
                <a:extLst>
                  <a:ext uri="{FF2B5EF4-FFF2-40B4-BE49-F238E27FC236}">
                    <a16:creationId xmlns:a16="http://schemas.microsoft.com/office/drawing/2014/main" id="{87A044D8-2093-0E46-9D20-BAE30730DC1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37527" y="2881658"/>
                <a:ext cx="590550" cy="3365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IPv6</a:t>
                </a:r>
              </a:p>
            </p:txBody>
          </p:sp>
          <p:sp>
            <p:nvSpPr>
              <p:cNvPr id="274" name="Text Box 144">
                <a:extLst>
                  <a:ext uri="{FF2B5EF4-FFF2-40B4-BE49-F238E27FC236}">
                    <a16:creationId xmlns:a16="http://schemas.microsoft.com/office/drawing/2014/main" id="{F207BD95-5E7A-4D4E-BE7D-41925B60863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783690" y="2883245"/>
                <a:ext cx="590550" cy="3365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IPv6</a:t>
                </a:r>
              </a:p>
            </p:txBody>
          </p:sp>
          <p:grpSp>
            <p:nvGrpSpPr>
              <p:cNvPr id="275" name="Group 274">
                <a:extLst>
                  <a:ext uri="{FF2B5EF4-FFF2-40B4-BE49-F238E27FC236}">
                    <a16:creationId xmlns:a16="http://schemas.microsoft.com/office/drawing/2014/main" id="{4A073E69-860F-5249-AFC4-C4A38D391439}"/>
                  </a:ext>
                </a:extLst>
              </p:cNvPr>
              <p:cNvGrpSpPr/>
              <p:nvPr/>
            </p:nvGrpSpPr>
            <p:grpSpPr>
              <a:xfrm>
                <a:off x="3670217" y="2586162"/>
                <a:ext cx="731126" cy="344556"/>
                <a:chOff x="7493876" y="2774731"/>
                <a:chExt cx="1481958" cy="894622"/>
              </a:xfrm>
            </p:grpSpPr>
            <p:sp>
              <p:nvSpPr>
                <p:cNvPr id="284" name="Freeform 283">
                  <a:extLst>
                    <a:ext uri="{FF2B5EF4-FFF2-40B4-BE49-F238E27FC236}">
                      <a16:creationId xmlns:a16="http://schemas.microsoft.com/office/drawing/2014/main" id="{F8A16A7C-85C7-A24F-BB87-4093501CBD3E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285" name="Oval 284">
                  <a:extLst>
                    <a:ext uri="{FF2B5EF4-FFF2-40B4-BE49-F238E27FC236}">
                      <a16:creationId xmlns:a16="http://schemas.microsoft.com/office/drawing/2014/main" id="{8BC5BF39-F377-5146-97C0-6EF8F1928312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286" name="Group 285">
                  <a:extLst>
                    <a:ext uri="{FF2B5EF4-FFF2-40B4-BE49-F238E27FC236}">
                      <a16:creationId xmlns:a16="http://schemas.microsoft.com/office/drawing/2014/main" id="{591C4487-83B3-D542-ADA7-A3219B9450D3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287" name="Freeform 286">
                    <a:extLst>
                      <a:ext uri="{FF2B5EF4-FFF2-40B4-BE49-F238E27FC236}">
                        <a16:creationId xmlns:a16="http://schemas.microsoft.com/office/drawing/2014/main" id="{587D49BB-7359-F14F-9FAA-DBE4B215BD5F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88" name="Freeform 287">
                    <a:extLst>
                      <a:ext uri="{FF2B5EF4-FFF2-40B4-BE49-F238E27FC236}">
                        <a16:creationId xmlns:a16="http://schemas.microsoft.com/office/drawing/2014/main" id="{A081F8B5-4855-AD41-8946-CFB9780B4B21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89" name="Freeform 288">
                    <a:extLst>
                      <a:ext uri="{FF2B5EF4-FFF2-40B4-BE49-F238E27FC236}">
                        <a16:creationId xmlns:a16="http://schemas.microsoft.com/office/drawing/2014/main" id="{12524264-0777-0C42-AF6A-3CBF1F755F5A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0" name="Freeform 289">
                    <a:extLst>
                      <a:ext uri="{FF2B5EF4-FFF2-40B4-BE49-F238E27FC236}">
                        <a16:creationId xmlns:a16="http://schemas.microsoft.com/office/drawing/2014/main" id="{FF4F4DB1-DF2D-BD4D-8E20-DCBADE21EC30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76" name="Group 275">
                <a:extLst>
                  <a:ext uri="{FF2B5EF4-FFF2-40B4-BE49-F238E27FC236}">
                    <a16:creationId xmlns:a16="http://schemas.microsoft.com/office/drawing/2014/main" id="{B5FF489C-4A51-4246-9098-943E871C0053}"/>
                  </a:ext>
                </a:extLst>
              </p:cNvPr>
              <p:cNvGrpSpPr/>
              <p:nvPr/>
            </p:nvGrpSpPr>
            <p:grpSpPr>
              <a:xfrm>
                <a:off x="4703149" y="2589549"/>
                <a:ext cx="731126" cy="344556"/>
                <a:chOff x="7493876" y="2774731"/>
                <a:chExt cx="1481958" cy="894622"/>
              </a:xfrm>
            </p:grpSpPr>
            <p:sp>
              <p:nvSpPr>
                <p:cNvPr id="277" name="Freeform 276">
                  <a:extLst>
                    <a:ext uri="{FF2B5EF4-FFF2-40B4-BE49-F238E27FC236}">
                      <a16:creationId xmlns:a16="http://schemas.microsoft.com/office/drawing/2014/main" id="{DF781C98-CD40-6448-A759-51A33B9B7868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278" name="Oval 277">
                  <a:extLst>
                    <a:ext uri="{FF2B5EF4-FFF2-40B4-BE49-F238E27FC236}">
                      <a16:creationId xmlns:a16="http://schemas.microsoft.com/office/drawing/2014/main" id="{1ED403CB-BAEA-6B47-A295-E1B338E81081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279" name="Group 278">
                  <a:extLst>
                    <a:ext uri="{FF2B5EF4-FFF2-40B4-BE49-F238E27FC236}">
                      <a16:creationId xmlns:a16="http://schemas.microsoft.com/office/drawing/2014/main" id="{B654F614-FA15-3B4E-AF13-036BBC0D152E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280" name="Freeform 279">
                    <a:extLst>
                      <a:ext uri="{FF2B5EF4-FFF2-40B4-BE49-F238E27FC236}">
                        <a16:creationId xmlns:a16="http://schemas.microsoft.com/office/drawing/2014/main" id="{3010894A-4D62-8948-8AAC-9B942BF5F273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81" name="Freeform 280">
                    <a:extLst>
                      <a:ext uri="{FF2B5EF4-FFF2-40B4-BE49-F238E27FC236}">
                        <a16:creationId xmlns:a16="http://schemas.microsoft.com/office/drawing/2014/main" id="{27D3A458-EB4A-F945-B4E8-15003E8491A5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82" name="Freeform 281">
                    <a:extLst>
                      <a:ext uri="{FF2B5EF4-FFF2-40B4-BE49-F238E27FC236}">
                        <a16:creationId xmlns:a16="http://schemas.microsoft.com/office/drawing/2014/main" id="{CEF2E442-594C-4E44-B866-4A37719675A7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83" name="Freeform 282">
                    <a:extLst>
                      <a:ext uri="{FF2B5EF4-FFF2-40B4-BE49-F238E27FC236}">
                        <a16:creationId xmlns:a16="http://schemas.microsoft.com/office/drawing/2014/main" id="{4AEACB60-4D98-B143-9AD1-BDCACC684278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291" name="Group 290">
              <a:extLst>
                <a:ext uri="{FF2B5EF4-FFF2-40B4-BE49-F238E27FC236}">
                  <a16:creationId xmlns:a16="http://schemas.microsoft.com/office/drawing/2014/main" id="{6CD9FE67-1834-004F-B7B8-EC2ACE51FC02}"/>
                </a:ext>
              </a:extLst>
            </p:cNvPr>
            <p:cNvGrpSpPr/>
            <p:nvPr/>
          </p:nvGrpSpPr>
          <p:grpSpPr>
            <a:xfrm>
              <a:off x="7734300" y="1138202"/>
              <a:ext cx="1764058" cy="965200"/>
              <a:chOff x="3670217" y="2254595"/>
              <a:chExt cx="1764058" cy="965200"/>
            </a:xfrm>
          </p:grpSpPr>
          <p:sp>
            <p:nvSpPr>
              <p:cNvPr id="292" name="Text Box 92">
                <a:extLst>
                  <a:ext uri="{FF2B5EF4-FFF2-40B4-BE49-F238E27FC236}">
                    <a16:creationId xmlns:a16="http://schemas.microsoft.com/office/drawing/2014/main" id="{4E1422BC-3A6A-6B44-A701-1A4C4A646A4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58177" y="2254595"/>
                <a:ext cx="336550" cy="3667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E</a:t>
                </a:r>
              </a:p>
            </p:txBody>
          </p:sp>
          <p:sp>
            <p:nvSpPr>
              <p:cNvPr id="293" name="Text Box 108">
                <a:extLst>
                  <a:ext uri="{FF2B5EF4-FFF2-40B4-BE49-F238E27FC236}">
                    <a16:creationId xmlns:a16="http://schemas.microsoft.com/office/drawing/2014/main" id="{6FC6F4F3-504B-0A4C-99EE-AAE5D6AF031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88228" y="2259358"/>
                <a:ext cx="336550" cy="3667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F</a:t>
                </a:r>
              </a:p>
            </p:txBody>
          </p:sp>
          <p:sp>
            <p:nvSpPr>
              <p:cNvPr id="294" name="Line 141">
                <a:extLst>
                  <a:ext uri="{FF2B5EF4-FFF2-40B4-BE49-F238E27FC236}">
                    <a16:creationId xmlns:a16="http://schemas.microsoft.com/office/drawing/2014/main" id="{90DCDADB-6394-A84B-BA95-D8E0F9F2E5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399515" y="2772120"/>
                <a:ext cx="32385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5" name="Text Box 143">
                <a:extLst>
                  <a:ext uri="{FF2B5EF4-FFF2-40B4-BE49-F238E27FC236}">
                    <a16:creationId xmlns:a16="http://schemas.microsoft.com/office/drawing/2014/main" id="{18B62826-F267-0049-A412-8619C591057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37527" y="2881658"/>
                <a:ext cx="590550" cy="3365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IPv6</a:t>
                </a:r>
              </a:p>
            </p:txBody>
          </p:sp>
          <p:sp>
            <p:nvSpPr>
              <p:cNvPr id="296" name="Text Box 144">
                <a:extLst>
                  <a:ext uri="{FF2B5EF4-FFF2-40B4-BE49-F238E27FC236}">
                    <a16:creationId xmlns:a16="http://schemas.microsoft.com/office/drawing/2014/main" id="{DB366F83-3A13-0249-80B2-D1CABCF6E95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783690" y="2883245"/>
                <a:ext cx="590550" cy="3365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IPv6</a:t>
                </a:r>
              </a:p>
            </p:txBody>
          </p:sp>
          <p:grpSp>
            <p:nvGrpSpPr>
              <p:cNvPr id="297" name="Group 296">
                <a:extLst>
                  <a:ext uri="{FF2B5EF4-FFF2-40B4-BE49-F238E27FC236}">
                    <a16:creationId xmlns:a16="http://schemas.microsoft.com/office/drawing/2014/main" id="{811A1EE5-9CFA-BD4B-BC78-E2DEBF1097E9}"/>
                  </a:ext>
                </a:extLst>
              </p:cNvPr>
              <p:cNvGrpSpPr/>
              <p:nvPr/>
            </p:nvGrpSpPr>
            <p:grpSpPr>
              <a:xfrm>
                <a:off x="3670217" y="2586162"/>
                <a:ext cx="731126" cy="344556"/>
                <a:chOff x="7493876" y="2774731"/>
                <a:chExt cx="1481958" cy="894622"/>
              </a:xfrm>
            </p:grpSpPr>
            <p:sp>
              <p:nvSpPr>
                <p:cNvPr id="306" name="Freeform 305">
                  <a:extLst>
                    <a:ext uri="{FF2B5EF4-FFF2-40B4-BE49-F238E27FC236}">
                      <a16:creationId xmlns:a16="http://schemas.microsoft.com/office/drawing/2014/main" id="{3A74AED1-F0EA-0349-BE24-8AC41946D59A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307" name="Oval 306">
                  <a:extLst>
                    <a:ext uri="{FF2B5EF4-FFF2-40B4-BE49-F238E27FC236}">
                      <a16:creationId xmlns:a16="http://schemas.microsoft.com/office/drawing/2014/main" id="{EBB7616C-F33E-2141-AF35-E0C68F6DA62F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308" name="Group 307">
                  <a:extLst>
                    <a:ext uri="{FF2B5EF4-FFF2-40B4-BE49-F238E27FC236}">
                      <a16:creationId xmlns:a16="http://schemas.microsoft.com/office/drawing/2014/main" id="{885BD882-BC9B-DD4D-8DDC-9F2AB1102AB3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309" name="Freeform 308">
                    <a:extLst>
                      <a:ext uri="{FF2B5EF4-FFF2-40B4-BE49-F238E27FC236}">
                        <a16:creationId xmlns:a16="http://schemas.microsoft.com/office/drawing/2014/main" id="{B030882F-74FC-2847-B126-520EE1720666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10" name="Freeform 309">
                    <a:extLst>
                      <a:ext uri="{FF2B5EF4-FFF2-40B4-BE49-F238E27FC236}">
                        <a16:creationId xmlns:a16="http://schemas.microsoft.com/office/drawing/2014/main" id="{0E0B8D53-1472-DA4D-AE29-51DFB53F576B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11" name="Freeform 310">
                    <a:extLst>
                      <a:ext uri="{FF2B5EF4-FFF2-40B4-BE49-F238E27FC236}">
                        <a16:creationId xmlns:a16="http://schemas.microsoft.com/office/drawing/2014/main" id="{058C9471-DEE6-AE4F-8503-FD801436B8E5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12" name="Freeform 311">
                    <a:extLst>
                      <a:ext uri="{FF2B5EF4-FFF2-40B4-BE49-F238E27FC236}">
                        <a16:creationId xmlns:a16="http://schemas.microsoft.com/office/drawing/2014/main" id="{4F6D32E6-1749-DB4A-918E-98CCCD972510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98" name="Group 297">
                <a:extLst>
                  <a:ext uri="{FF2B5EF4-FFF2-40B4-BE49-F238E27FC236}">
                    <a16:creationId xmlns:a16="http://schemas.microsoft.com/office/drawing/2014/main" id="{1DD98ED7-111E-954C-9872-D507EE1D2233}"/>
                  </a:ext>
                </a:extLst>
              </p:cNvPr>
              <p:cNvGrpSpPr/>
              <p:nvPr/>
            </p:nvGrpSpPr>
            <p:grpSpPr>
              <a:xfrm>
                <a:off x="4703149" y="2589549"/>
                <a:ext cx="731126" cy="344556"/>
                <a:chOff x="7493876" y="2774731"/>
                <a:chExt cx="1481958" cy="894622"/>
              </a:xfrm>
            </p:grpSpPr>
            <p:sp>
              <p:nvSpPr>
                <p:cNvPr id="299" name="Freeform 298">
                  <a:extLst>
                    <a:ext uri="{FF2B5EF4-FFF2-40B4-BE49-F238E27FC236}">
                      <a16:creationId xmlns:a16="http://schemas.microsoft.com/office/drawing/2014/main" id="{CE90818F-F7C9-8A4F-8C28-757575ABCAB7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300" name="Oval 299">
                  <a:extLst>
                    <a:ext uri="{FF2B5EF4-FFF2-40B4-BE49-F238E27FC236}">
                      <a16:creationId xmlns:a16="http://schemas.microsoft.com/office/drawing/2014/main" id="{CEC89AC2-BDFD-AC4F-A951-DA4DB8992147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>
                  <a:solidFill>
                    <a:srgbClr val="0000A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301" name="Group 300">
                  <a:extLst>
                    <a:ext uri="{FF2B5EF4-FFF2-40B4-BE49-F238E27FC236}">
                      <a16:creationId xmlns:a16="http://schemas.microsoft.com/office/drawing/2014/main" id="{695885FE-D0A9-7145-8BD4-0AB640821495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302" name="Freeform 301">
                    <a:extLst>
                      <a:ext uri="{FF2B5EF4-FFF2-40B4-BE49-F238E27FC236}">
                        <a16:creationId xmlns:a16="http://schemas.microsoft.com/office/drawing/2014/main" id="{C9F1E916-77E1-464F-9DA9-93947467D4A5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3" name="Freeform 302">
                    <a:extLst>
                      <a:ext uri="{FF2B5EF4-FFF2-40B4-BE49-F238E27FC236}">
                        <a16:creationId xmlns:a16="http://schemas.microsoft.com/office/drawing/2014/main" id="{D22EEE39-5B44-8441-8AA6-2DC425C85D55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4" name="Freeform 303">
                    <a:extLst>
                      <a:ext uri="{FF2B5EF4-FFF2-40B4-BE49-F238E27FC236}">
                        <a16:creationId xmlns:a16="http://schemas.microsoft.com/office/drawing/2014/main" id="{9DADD220-43C9-0848-95D9-0ED14661FF9E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5" name="Freeform 304">
                    <a:extLst>
                      <a:ext uri="{FF2B5EF4-FFF2-40B4-BE49-F238E27FC236}">
                        <a16:creationId xmlns:a16="http://schemas.microsoft.com/office/drawing/2014/main" id="{FF7D8FD7-6529-FE42-B132-6122472F4753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</p:grpSp>
      <p:sp>
        <p:nvSpPr>
          <p:cNvPr id="163" name="Text Box 75">
            <a:extLst>
              <a:ext uri="{FF2B5EF4-FFF2-40B4-BE49-F238E27FC236}">
                <a16:creationId xmlns:a16="http://schemas.microsoft.com/office/drawing/2014/main" id="{FB50B50B-04E2-EF4D-9B48-0A32C12C82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1060" y="4222280"/>
            <a:ext cx="2560319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IPv4 tunnel connecting two IPv6 routers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D8AE034-D79C-534D-95B0-02574300A754}"/>
              </a:ext>
            </a:extLst>
          </p:cNvPr>
          <p:cNvGrpSpPr/>
          <p:nvPr/>
        </p:nvGrpSpPr>
        <p:grpSpPr>
          <a:xfrm>
            <a:off x="6003967" y="4337621"/>
            <a:ext cx="2430462" cy="573088"/>
            <a:chOff x="6003967" y="4337621"/>
            <a:chExt cx="2430462" cy="573088"/>
          </a:xfrm>
        </p:grpSpPr>
        <p:sp>
          <p:nvSpPr>
            <p:cNvPr id="162" name="Rectangle 67">
              <a:extLst>
                <a:ext uri="{FF2B5EF4-FFF2-40B4-BE49-F238E27FC236}">
                  <a16:creationId xmlns:a16="http://schemas.microsoft.com/office/drawing/2014/main" id="{CE8FB727-F1B4-8A44-A551-3B252C50F2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3967" y="4844034"/>
              <a:ext cx="2405062" cy="66675"/>
            </a:xfrm>
            <a:prstGeom prst="rect">
              <a:avLst/>
            </a:prstGeom>
            <a:solidFill>
              <a:srgbClr val="CC0000"/>
            </a:solidFill>
            <a:ln w="9525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66" name="Text Box 244">
              <a:extLst>
                <a:ext uri="{FF2B5EF4-FFF2-40B4-BE49-F238E27FC236}">
                  <a16:creationId xmlns:a16="http://schemas.microsoft.com/office/drawing/2014/main" id="{A91EB700-6F66-3246-A11B-80477B3682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15092" y="4337621"/>
              <a:ext cx="2319337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IPv4 tunnel 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connecting IPv6 routers</a:t>
              </a:r>
            </a:p>
          </p:txBody>
        </p:sp>
      </p:grp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5717A5F8-6A67-F94C-8EEA-6348C9FB101E}"/>
              </a:ext>
            </a:extLst>
          </p:cNvPr>
          <p:cNvGrpSpPr/>
          <p:nvPr/>
        </p:nvGrpSpPr>
        <p:grpSpPr>
          <a:xfrm>
            <a:off x="4282206" y="4335896"/>
            <a:ext cx="1764058" cy="963613"/>
            <a:chOff x="3670217" y="2254595"/>
            <a:chExt cx="1764058" cy="963613"/>
          </a:xfrm>
        </p:grpSpPr>
        <p:sp>
          <p:nvSpPr>
            <p:cNvPr id="193" name="Text Box 92">
              <a:extLst>
                <a:ext uri="{FF2B5EF4-FFF2-40B4-BE49-F238E27FC236}">
                  <a16:creationId xmlns:a16="http://schemas.microsoft.com/office/drawing/2014/main" id="{110A739D-9FA4-5C47-9104-5929CA817F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58177" y="2254595"/>
              <a:ext cx="336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</a:t>
              </a:r>
            </a:p>
          </p:txBody>
        </p:sp>
        <p:sp>
          <p:nvSpPr>
            <p:cNvPr id="194" name="Text Box 108">
              <a:extLst>
                <a:ext uri="{FF2B5EF4-FFF2-40B4-BE49-F238E27FC236}">
                  <a16:creationId xmlns:a16="http://schemas.microsoft.com/office/drawing/2014/main" id="{D710AC33-80F8-0849-B632-29F5506A7A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04340" y="2259358"/>
              <a:ext cx="336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B</a:t>
              </a:r>
            </a:p>
          </p:txBody>
        </p:sp>
        <p:sp>
          <p:nvSpPr>
            <p:cNvPr id="195" name="Line 141">
              <a:extLst>
                <a:ext uri="{FF2B5EF4-FFF2-40B4-BE49-F238E27FC236}">
                  <a16:creationId xmlns:a16="http://schemas.microsoft.com/office/drawing/2014/main" id="{9A1C543F-3CDB-554A-BF74-D3706C6A874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99515" y="2772120"/>
              <a:ext cx="32385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6" name="Text Box 143">
              <a:extLst>
                <a:ext uri="{FF2B5EF4-FFF2-40B4-BE49-F238E27FC236}">
                  <a16:creationId xmlns:a16="http://schemas.microsoft.com/office/drawing/2014/main" id="{41501492-C9AF-D446-A361-BE77117F46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37527" y="2881658"/>
              <a:ext cx="590550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IPv6</a:t>
              </a:r>
            </a:p>
          </p:txBody>
        </p:sp>
        <p:grpSp>
          <p:nvGrpSpPr>
            <p:cNvPr id="198" name="Group 197">
              <a:extLst>
                <a:ext uri="{FF2B5EF4-FFF2-40B4-BE49-F238E27FC236}">
                  <a16:creationId xmlns:a16="http://schemas.microsoft.com/office/drawing/2014/main" id="{3C95A897-355A-434E-8FC1-AC906BACDFA2}"/>
                </a:ext>
              </a:extLst>
            </p:cNvPr>
            <p:cNvGrpSpPr/>
            <p:nvPr/>
          </p:nvGrpSpPr>
          <p:grpSpPr>
            <a:xfrm>
              <a:off x="3670217" y="2586162"/>
              <a:ext cx="731126" cy="344556"/>
              <a:chOff x="7493876" y="2774731"/>
              <a:chExt cx="1481958" cy="894622"/>
            </a:xfrm>
          </p:grpSpPr>
          <p:sp>
            <p:nvSpPr>
              <p:cNvPr id="207" name="Freeform 206">
                <a:extLst>
                  <a:ext uri="{FF2B5EF4-FFF2-40B4-BE49-F238E27FC236}">
                    <a16:creationId xmlns:a16="http://schemas.microsoft.com/office/drawing/2014/main" id="{F5D7D63D-A986-594D-B694-9FF0F91833F9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208" name="Oval 207">
                <a:extLst>
                  <a:ext uri="{FF2B5EF4-FFF2-40B4-BE49-F238E27FC236}">
                    <a16:creationId xmlns:a16="http://schemas.microsoft.com/office/drawing/2014/main" id="{03782CCC-03BC-1347-85AF-252A8230B48E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209" name="Group 208">
                <a:extLst>
                  <a:ext uri="{FF2B5EF4-FFF2-40B4-BE49-F238E27FC236}">
                    <a16:creationId xmlns:a16="http://schemas.microsoft.com/office/drawing/2014/main" id="{D0C68AB1-2CD1-EF47-9AC5-019E3F989517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210" name="Freeform 209">
                  <a:extLst>
                    <a:ext uri="{FF2B5EF4-FFF2-40B4-BE49-F238E27FC236}">
                      <a16:creationId xmlns:a16="http://schemas.microsoft.com/office/drawing/2014/main" id="{754B7C8E-ACD3-134F-A641-0F91DB79F62C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1" name="Freeform 210">
                  <a:extLst>
                    <a:ext uri="{FF2B5EF4-FFF2-40B4-BE49-F238E27FC236}">
                      <a16:creationId xmlns:a16="http://schemas.microsoft.com/office/drawing/2014/main" id="{589DAF1B-A291-514E-BCC4-CC91BB57E767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2" name="Freeform 211">
                  <a:extLst>
                    <a:ext uri="{FF2B5EF4-FFF2-40B4-BE49-F238E27FC236}">
                      <a16:creationId xmlns:a16="http://schemas.microsoft.com/office/drawing/2014/main" id="{73F904F0-F412-7046-AFD0-5002E429B421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3" name="Freeform 212">
                  <a:extLst>
                    <a:ext uri="{FF2B5EF4-FFF2-40B4-BE49-F238E27FC236}">
                      <a16:creationId xmlns:a16="http://schemas.microsoft.com/office/drawing/2014/main" id="{2CCAAB12-A1D8-6C47-878C-46C3E5503212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4C090431-938E-B942-A193-8E47FD1AF9E2}"/>
                </a:ext>
              </a:extLst>
            </p:cNvPr>
            <p:cNvGrpSpPr/>
            <p:nvPr/>
          </p:nvGrpSpPr>
          <p:grpSpPr>
            <a:xfrm>
              <a:off x="4703149" y="2589549"/>
              <a:ext cx="731126" cy="344556"/>
              <a:chOff x="7493876" y="2774731"/>
              <a:chExt cx="1481958" cy="894622"/>
            </a:xfrm>
          </p:grpSpPr>
          <p:sp>
            <p:nvSpPr>
              <p:cNvPr id="200" name="Freeform 199">
                <a:extLst>
                  <a:ext uri="{FF2B5EF4-FFF2-40B4-BE49-F238E27FC236}">
                    <a16:creationId xmlns:a16="http://schemas.microsoft.com/office/drawing/2014/main" id="{49C4F992-971D-C440-8D04-53AAC987516A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201" name="Oval 200">
                <a:extLst>
                  <a:ext uri="{FF2B5EF4-FFF2-40B4-BE49-F238E27FC236}">
                    <a16:creationId xmlns:a16="http://schemas.microsoft.com/office/drawing/2014/main" id="{62AF8A24-58CD-2145-A9F9-90CE2DC79A5F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202" name="Group 201">
                <a:extLst>
                  <a:ext uri="{FF2B5EF4-FFF2-40B4-BE49-F238E27FC236}">
                    <a16:creationId xmlns:a16="http://schemas.microsoft.com/office/drawing/2014/main" id="{0A93BC7E-4BC1-2643-93F4-2AD46845796A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203" name="Freeform 202">
                  <a:extLst>
                    <a:ext uri="{FF2B5EF4-FFF2-40B4-BE49-F238E27FC236}">
                      <a16:creationId xmlns:a16="http://schemas.microsoft.com/office/drawing/2014/main" id="{A7323785-B63B-DE4E-A5EC-E9792BB5D5A0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4" name="Freeform 203">
                  <a:extLst>
                    <a:ext uri="{FF2B5EF4-FFF2-40B4-BE49-F238E27FC236}">
                      <a16:creationId xmlns:a16="http://schemas.microsoft.com/office/drawing/2014/main" id="{DEFF491D-45FE-0644-B21D-93F323231511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5" name="Freeform 204">
                  <a:extLst>
                    <a:ext uri="{FF2B5EF4-FFF2-40B4-BE49-F238E27FC236}">
                      <a16:creationId xmlns:a16="http://schemas.microsoft.com/office/drawing/2014/main" id="{D7229D85-BA96-1E47-BEF3-188394D687B3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6" name="Freeform 205">
                  <a:extLst>
                    <a:ext uri="{FF2B5EF4-FFF2-40B4-BE49-F238E27FC236}">
                      <a16:creationId xmlns:a16="http://schemas.microsoft.com/office/drawing/2014/main" id="{D328D7ED-E4C8-8145-91E9-1697D90D4089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E3C42B7A-98CB-6347-8B71-39B750B4AA71}"/>
              </a:ext>
            </a:extLst>
          </p:cNvPr>
          <p:cNvGrpSpPr/>
          <p:nvPr/>
        </p:nvGrpSpPr>
        <p:grpSpPr>
          <a:xfrm>
            <a:off x="8352915" y="4365816"/>
            <a:ext cx="1764058" cy="965200"/>
            <a:chOff x="3670217" y="2254595"/>
            <a:chExt cx="1764058" cy="965200"/>
          </a:xfrm>
        </p:grpSpPr>
        <p:sp>
          <p:nvSpPr>
            <p:cNvPr id="172" name="Text Box 92">
              <a:extLst>
                <a:ext uri="{FF2B5EF4-FFF2-40B4-BE49-F238E27FC236}">
                  <a16:creationId xmlns:a16="http://schemas.microsoft.com/office/drawing/2014/main" id="{B011A2F8-9695-BA46-8CA9-E35BEA783E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58177" y="2254595"/>
              <a:ext cx="336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E</a:t>
              </a:r>
            </a:p>
          </p:txBody>
        </p:sp>
        <p:sp>
          <p:nvSpPr>
            <p:cNvPr id="173" name="Text Box 108">
              <a:extLst>
                <a:ext uri="{FF2B5EF4-FFF2-40B4-BE49-F238E27FC236}">
                  <a16:creationId xmlns:a16="http://schemas.microsoft.com/office/drawing/2014/main" id="{7163F02F-17ED-C44F-B86B-A1C3E5B305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88228" y="2259358"/>
              <a:ext cx="336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F</a:t>
              </a:r>
            </a:p>
          </p:txBody>
        </p:sp>
        <p:sp>
          <p:nvSpPr>
            <p:cNvPr id="174" name="Line 141">
              <a:extLst>
                <a:ext uri="{FF2B5EF4-FFF2-40B4-BE49-F238E27FC236}">
                  <a16:creationId xmlns:a16="http://schemas.microsoft.com/office/drawing/2014/main" id="{CBB88C7C-78E5-2740-AA9E-D60B5912D63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99515" y="2772120"/>
              <a:ext cx="32385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6" name="Text Box 144">
              <a:extLst>
                <a:ext uri="{FF2B5EF4-FFF2-40B4-BE49-F238E27FC236}">
                  <a16:creationId xmlns:a16="http://schemas.microsoft.com/office/drawing/2014/main" id="{BFE1AB9B-2EAA-3646-A298-AB413E7A5D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83690" y="2883245"/>
              <a:ext cx="590550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IPv6</a:t>
              </a:r>
            </a:p>
          </p:txBody>
        </p:sp>
        <p:grpSp>
          <p:nvGrpSpPr>
            <p:cNvPr id="177" name="Group 176">
              <a:extLst>
                <a:ext uri="{FF2B5EF4-FFF2-40B4-BE49-F238E27FC236}">
                  <a16:creationId xmlns:a16="http://schemas.microsoft.com/office/drawing/2014/main" id="{2EEEE9B2-CAF4-4840-9D9B-D6AF0E983459}"/>
                </a:ext>
              </a:extLst>
            </p:cNvPr>
            <p:cNvGrpSpPr/>
            <p:nvPr/>
          </p:nvGrpSpPr>
          <p:grpSpPr>
            <a:xfrm>
              <a:off x="3670217" y="2586162"/>
              <a:ext cx="731126" cy="344556"/>
              <a:chOff x="7493876" y="2774731"/>
              <a:chExt cx="1481958" cy="894622"/>
            </a:xfrm>
          </p:grpSpPr>
          <p:sp>
            <p:nvSpPr>
              <p:cNvPr id="186" name="Freeform 185">
                <a:extLst>
                  <a:ext uri="{FF2B5EF4-FFF2-40B4-BE49-F238E27FC236}">
                    <a16:creationId xmlns:a16="http://schemas.microsoft.com/office/drawing/2014/main" id="{7E69BC95-0251-D24F-AD6E-561389FC80AD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87" name="Oval 186">
                <a:extLst>
                  <a:ext uri="{FF2B5EF4-FFF2-40B4-BE49-F238E27FC236}">
                    <a16:creationId xmlns:a16="http://schemas.microsoft.com/office/drawing/2014/main" id="{6888D20B-9D89-4B4C-8E8F-1BB165CA61A6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88" name="Group 187">
                <a:extLst>
                  <a:ext uri="{FF2B5EF4-FFF2-40B4-BE49-F238E27FC236}">
                    <a16:creationId xmlns:a16="http://schemas.microsoft.com/office/drawing/2014/main" id="{C11A9864-04B0-C642-975B-2FFEB37EC0C9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89" name="Freeform 188">
                  <a:extLst>
                    <a:ext uri="{FF2B5EF4-FFF2-40B4-BE49-F238E27FC236}">
                      <a16:creationId xmlns:a16="http://schemas.microsoft.com/office/drawing/2014/main" id="{F815E172-DF3B-CB47-8E92-A80C6D3657AA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0" name="Freeform 189">
                  <a:extLst>
                    <a:ext uri="{FF2B5EF4-FFF2-40B4-BE49-F238E27FC236}">
                      <a16:creationId xmlns:a16="http://schemas.microsoft.com/office/drawing/2014/main" id="{5B86302E-E939-AD4E-AFF9-17636C78971E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1" name="Freeform 190">
                  <a:extLst>
                    <a:ext uri="{FF2B5EF4-FFF2-40B4-BE49-F238E27FC236}">
                      <a16:creationId xmlns:a16="http://schemas.microsoft.com/office/drawing/2014/main" id="{5C5917F1-E302-CE45-8D20-9819BFA83CF7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2" name="Freeform 191">
                  <a:extLst>
                    <a:ext uri="{FF2B5EF4-FFF2-40B4-BE49-F238E27FC236}">
                      <a16:creationId xmlns:a16="http://schemas.microsoft.com/office/drawing/2014/main" id="{56545F24-94D8-7C4B-9573-CCC90CEF14C1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5E0A2DE7-07A0-1247-98D1-3173BDB98A4B}"/>
                </a:ext>
              </a:extLst>
            </p:cNvPr>
            <p:cNvGrpSpPr/>
            <p:nvPr/>
          </p:nvGrpSpPr>
          <p:grpSpPr>
            <a:xfrm>
              <a:off x="4703149" y="2589549"/>
              <a:ext cx="731126" cy="344556"/>
              <a:chOff x="7493876" y="2774731"/>
              <a:chExt cx="1481958" cy="894622"/>
            </a:xfrm>
          </p:grpSpPr>
          <p:sp>
            <p:nvSpPr>
              <p:cNvPr id="179" name="Freeform 178">
                <a:extLst>
                  <a:ext uri="{FF2B5EF4-FFF2-40B4-BE49-F238E27FC236}">
                    <a16:creationId xmlns:a16="http://schemas.microsoft.com/office/drawing/2014/main" id="{10F4D360-E65F-D849-B554-1067764F2A19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80" name="Oval 179">
                <a:extLst>
                  <a:ext uri="{FF2B5EF4-FFF2-40B4-BE49-F238E27FC236}">
                    <a16:creationId xmlns:a16="http://schemas.microsoft.com/office/drawing/2014/main" id="{A6B447AA-3C49-F74C-844A-DB7E97A9C93A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0EA85C4B-510C-5948-A859-A34940D950C8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82" name="Freeform 181">
                  <a:extLst>
                    <a:ext uri="{FF2B5EF4-FFF2-40B4-BE49-F238E27FC236}">
                      <a16:creationId xmlns:a16="http://schemas.microsoft.com/office/drawing/2014/main" id="{B3CC364E-1AC4-CB48-AA68-0F261278089F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3" name="Freeform 182">
                  <a:extLst>
                    <a:ext uri="{FF2B5EF4-FFF2-40B4-BE49-F238E27FC236}">
                      <a16:creationId xmlns:a16="http://schemas.microsoft.com/office/drawing/2014/main" id="{B54FBD29-A743-664D-B298-216BFB6A0E35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4" name="Freeform 183">
                  <a:extLst>
                    <a:ext uri="{FF2B5EF4-FFF2-40B4-BE49-F238E27FC236}">
                      <a16:creationId xmlns:a16="http://schemas.microsoft.com/office/drawing/2014/main" id="{C611F43E-D76E-1C42-8DE4-D6081FCAEA80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5" name="Freeform 184">
                  <a:extLst>
                    <a:ext uri="{FF2B5EF4-FFF2-40B4-BE49-F238E27FC236}">
                      <a16:creationId xmlns:a16="http://schemas.microsoft.com/office/drawing/2014/main" id="{CAA4831E-FF15-F841-8C6E-C13EB5F99424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BFD91D7-0B04-D846-BFE6-3B2EB08046BF}"/>
              </a:ext>
            </a:extLst>
          </p:cNvPr>
          <p:cNvGrpSpPr/>
          <p:nvPr/>
        </p:nvGrpSpPr>
        <p:grpSpPr>
          <a:xfrm>
            <a:off x="3244703" y="3195320"/>
            <a:ext cx="1748069" cy="467910"/>
            <a:chOff x="3229463" y="3119120"/>
            <a:chExt cx="1748069" cy="467910"/>
          </a:xfrm>
        </p:grpSpPr>
        <p:sp>
          <p:nvSpPr>
            <p:cNvPr id="260" name="Line 57">
              <a:extLst>
                <a:ext uri="{FF2B5EF4-FFF2-40B4-BE49-F238E27FC236}">
                  <a16:creationId xmlns:a16="http://schemas.microsoft.com/office/drawing/2014/main" id="{444FAB3B-BC2A-474E-B52E-60DB95D89EE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23360" y="3119120"/>
              <a:ext cx="954172" cy="187960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1" name="Text Box 18">
              <a:extLst>
                <a:ext uri="{FF2B5EF4-FFF2-40B4-BE49-F238E27FC236}">
                  <a16:creationId xmlns:a16="http://schemas.microsoft.com/office/drawing/2014/main" id="{765FA291-F9CB-864C-A7BD-493491891E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29463" y="3311570"/>
              <a:ext cx="1516761" cy="2754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Link-layer frame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2D044-A80D-BF48-BFF6-B13D3278C64F}"/>
              </a:ext>
            </a:extLst>
          </p:cNvPr>
          <p:cNvGrpSpPr/>
          <p:nvPr/>
        </p:nvGrpSpPr>
        <p:grpSpPr>
          <a:xfrm>
            <a:off x="4809173" y="2446973"/>
            <a:ext cx="4886325" cy="951547"/>
            <a:chOff x="4672013" y="2614613"/>
            <a:chExt cx="4886325" cy="1157209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8B018EE-E224-B940-B878-E69EDA1EA956}"/>
                </a:ext>
              </a:extLst>
            </p:cNvPr>
            <p:cNvGrpSpPr/>
            <p:nvPr/>
          </p:nvGrpSpPr>
          <p:grpSpPr>
            <a:xfrm>
              <a:off x="4674002" y="3295572"/>
              <a:ext cx="4854575" cy="476250"/>
              <a:chOff x="1427882" y="4286172"/>
              <a:chExt cx="4854575" cy="476250"/>
            </a:xfrm>
          </p:grpSpPr>
          <p:sp>
            <p:nvSpPr>
              <p:cNvPr id="363" name="Rectangle 26">
                <a:extLst>
                  <a:ext uri="{FF2B5EF4-FFF2-40B4-BE49-F238E27FC236}">
                    <a16:creationId xmlns:a16="http://schemas.microsoft.com/office/drawing/2014/main" id="{6BFDBC4B-8987-6D40-B37D-40C15D4A02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7882" y="4289347"/>
                <a:ext cx="4854575" cy="468313"/>
              </a:xfrm>
              <a:prstGeom prst="rect">
                <a:avLst/>
              </a:prstGeom>
              <a:gradFill rotWithShape="1">
                <a:gsLst>
                  <a:gs pos="0">
                    <a:srgbClr val="CC0000">
                      <a:alpha val="40999"/>
                    </a:srgbClr>
                  </a:gs>
                  <a:gs pos="100000">
                    <a:srgbClr val="CC0000">
                      <a:alpha val="37999"/>
                    </a:srgbClr>
                  </a:gs>
                </a:gsLst>
                <a:lin ang="5400000" scaled="1"/>
              </a:gradFill>
              <a:ln w="9525">
                <a:solidFill>
                  <a:srgbClr val="CC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64" name="Line 27">
                <a:extLst>
                  <a:ext uri="{FF2B5EF4-FFF2-40B4-BE49-F238E27FC236}">
                    <a16:creationId xmlns:a16="http://schemas.microsoft.com/office/drawing/2014/main" id="{41F3CE6F-3D8F-6541-A266-4991BCC28A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91545" y="4287759"/>
                <a:ext cx="0" cy="468313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65" name="Line 28">
                <a:extLst>
                  <a:ext uri="{FF2B5EF4-FFF2-40B4-BE49-F238E27FC236}">
                    <a16:creationId xmlns:a16="http://schemas.microsoft.com/office/drawing/2014/main" id="{6FA825CB-5465-7D40-B46B-B6CEDF1233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3707" y="4286172"/>
                <a:ext cx="0" cy="468313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66" name="Line 29">
                <a:extLst>
                  <a:ext uri="{FF2B5EF4-FFF2-40B4-BE49-F238E27FC236}">
                    <a16:creationId xmlns:a16="http://schemas.microsoft.com/office/drawing/2014/main" id="{5DC15200-24FA-DB49-BEA1-C166763FD8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867620" y="4294109"/>
                <a:ext cx="0" cy="468313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642ADB5E-2087-8042-9E8E-E6E371A900BA}"/>
                  </a:ext>
                </a:extLst>
              </p:cNvPr>
              <p:cNvGrpSpPr/>
              <p:nvPr/>
            </p:nvGrpSpPr>
            <p:grpSpPr>
              <a:xfrm>
                <a:off x="2865478" y="4319509"/>
                <a:ext cx="3402012" cy="414337"/>
                <a:chOff x="8090620" y="3748009"/>
                <a:chExt cx="3402012" cy="414337"/>
              </a:xfrm>
            </p:grpSpPr>
            <p:sp>
              <p:nvSpPr>
                <p:cNvPr id="357" name="Line 65">
                  <a:extLst>
                    <a:ext uri="{FF2B5EF4-FFF2-40B4-BE49-F238E27FC236}">
                      <a16:creationId xmlns:a16="http://schemas.microsoft.com/office/drawing/2014/main" id="{BD890452-F6E7-4448-B613-CFB0A5846EB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743763" y="4053716"/>
                  <a:ext cx="857250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0" name="Rectangle 5">
                  <a:extLst>
                    <a:ext uri="{FF2B5EF4-FFF2-40B4-BE49-F238E27FC236}">
                      <a16:creationId xmlns:a16="http://schemas.microsoft.com/office/drawing/2014/main" id="{5EF7AC7D-7AE1-C241-9F61-F18D9E6049C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090620" y="3751184"/>
                  <a:ext cx="3402012" cy="401638"/>
                </a:xfrm>
                <a:prstGeom prst="rect">
                  <a:avLst/>
                </a:prstGeom>
                <a:solidFill>
                  <a:srgbClr val="66CCF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81" name="Line 8">
                  <a:extLst>
                    <a:ext uri="{FF2B5EF4-FFF2-40B4-BE49-F238E27FC236}">
                      <a16:creationId xmlns:a16="http://schemas.microsoft.com/office/drawing/2014/main" id="{618C687D-95D3-1A4E-B0FA-FBAF474EB45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174757" y="3751184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2" name="Line 9">
                  <a:extLst>
                    <a:ext uri="{FF2B5EF4-FFF2-40B4-BE49-F238E27FC236}">
                      <a16:creationId xmlns:a16="http://schemas.microsoft.com/office/drawing/2014/main" id="{AC79F5F7-9AC4-9640-BA5C-522DDD5C0A1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133482" y="3749596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3" name="Line 10">
                  <a:extLst>
                    <a:ext uri="{FF2B5EF4-FFF2-40B4-BE49-F238E27FC236}">
                      <a16:creationId xmlns:a16="http://schemas.microsoft.com/office/drawing/2014/main" id="{65704044-79FE-A64A-9FF3-9C238BBA6EB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250957" y="3751184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4" name="Line 11">
                  <a:extLst>
                    <a:ext uri="{FF2B5EF4-FFF2-40B4-BE49-F238E27FC236}">
                      <a16:creationId xmlns:a16="http://schemas.microsoft.com/office/drawing/2014/main" id="{DEF1C2BA-CE66-FF4D-9460-A93DC4051AD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292232" y="3748009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5" name="Line 12">
                  <a:extLst>
                    <a:ext uri="{FF2B5EF4-FFF2-40B4-BE49-F238E27FC236}">
                      <a16:creationId xmlns:a16="http://schemas.microsoft.com/office/drawing/2014/main" id="{D8887A1E-28D5-0A4F-92E6-4ECCFDBB64B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346207" y="3748009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6" name="Line 13">
                  <a:extLst>
                    <a:ext uri="{FF2B5EF4-FFF2-40B4-BE49-F238E27FC236}">
                      <a16:creationId xmlns:a16="http://schemas.microsoft.com/office/drawing/2014/main" id="{95560225-2265-4D42-A60A-F3E5B304489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412882" y="3748009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7" name="Line 14">
                  <a:extLst>
                    <a:ext uri="{FF2B5EF4-FFF2-40B4-BE49-F238E27FC236}">
                      <a16:creationId xmlns:a16="http://schemas.microsoft.com/office/drawing/2014/main" id="{B139DC60-F2B1-EB4B-9B25-F3D05712A88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724032" y="3759121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8" name="Line 15">
                  <a:extLst>
                    <a:ext uri="{FF2B5EF4-FFF2-40B4-BE49-F238E27FC236}">
                      <a16:creationId xmlns:a16="http://schemas.microsoft.com/office/drawing/2014/main" id="{D3E0CBF2-6911-6140-9A17-888FFCCF090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9098682" y="3759121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98" name="Rectangle 5">
                <a:extLst>
                  <a:ext uri="{FF2B5EF4-FFF2-40B4-BE49-F238E27FC236}">
                    <a16:creationId xmlns:a16="http://schemas.microsoft.com/office/drawing/2014/main" id="{2B3FAF22-1D43-DB4D-8D8C-2A571BF20F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01848" y="4384275"/>
                <a:ext cx="3244616" cy="285690"/>
              </a:xfrm>
              <a:prstGeom prst="rect">
                <a:avLst/>
              </a:prstGeom>
              <a:solidFill>
                <a:srgbClr val="66CCFF"/>
              </a:solidFill>
              <a:ln w="12700">
                <a:noFill/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6" name="Text Box 64">
                <a:extLst>
                  <a:ext uri="{FF2B5EF4-FFF2-40B4-BE49-F238E27FC236}">
                    <a16:creationId xmlns:a16="http://schemas.microsoft.com/office/drawing/2014/main" id="{E06A4353-7E86-5847-8F31-E80191A371F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133520" y="4301715"/>
                <a:ext cx="1670050" cy="3667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IPv6 datagram</a:t>
                </a:r>
              </a:p>
            </p:txBody>
          </p:sp>
        </p:grp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67D3DA8C-D325-4046-9687-29D212044012}"/>
                </a:ext>
              </a:extLst>
            </p:cNvPr>
            <p:cNvSpPr/>
            <p:nvPr/>
          </p:nvSpPr>
          <p:spPr>
            <a:xfrm>
              <a:off x="4672013" y="2614613"/>
              <a:ext cx="4886325" cy="685800"/>
            </a:xfrm>
            <a:custGeom>
              <a:avLst/>
              <a:gdLst>
                <a:gd name="connsiteX0" fmla="*/ 0 w 4886325"/>
                <a:gd name="connsiteY0" fmla="*/ 685800 h 685800"/>
                <a:gd name="connsiteX1" fmla="*/ 2171700 w 4886325"/>
                <a:gd name="connsiteY1" fmla="*/ 0 h 685800"/>
                <a:gd name="connsiteX2" fmla="*/ 2443162 w 4886325"/>
                <a:gd name="connsiteY2" fmla="*/ 157162 h 685800"/>
                <a:gd name="connsiteX3" fmla="*/ 2493168 w 4886325"/>
                <a:gd name="connsiteY3" fmla="*/ 150018 h 685800"/>
                <a:gd name="connsiteX4" fmla="*/ 4886325 w 4886325"/>
                <a:gd name="connsiteY4" fmla="*/ 685800 h 685800"/>
                <a:gd name="connsiteX5" fmla="*/ 0 w 4886325"/>
                <a:gd name="connsiteY5" fmla="*/ 68580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6325" h="685800">
                  <a:moveTo>
                    <a:pt x="0" y="685800"/>
                  </a:moveTo>
                  <a:lnTo>
                    <a:pt x="2171700" y="0"/>
                  </a:lnTo>
                  <a:lnTo>
                    <a:pt x="2443162" y="157162"/>
                  </a:lnTo>
                  <a:lnTo>
                    <a:pt x="2493168" y="150018"/>
                  </a:lnTo>
                  <a:lnTo>
                    <a:pt x="4886325" y="685800"/>
                  </a:lnTo>
                  <a:lnTo>
                    <a:pt x="0" y="6858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E5998F-A621-DC4D-AA10-4A3065CB51C8}"/>
              </a:ext>
            </a:extLst>
          </p:cNvPr>
          <p:cNvGrpSpPr/>
          <p:nvPr/>
        </p:nvGrpSpPr>
        <p:grpSpPr>
          <a:xfrm>
            <a:off x="6964680" y="2244777"/>
            <a:ext cx="838200" cy="376503"/>
            <a:chOff x="6827520" y="2412417"/>
            <a:chExt cx="838200" cy="376503"/>
          </a:xfrm>
        </p:grpSpPr>
        <p:sp>
          <p:nvSpPr>
            <p:cNvPr id="4" name="Right Arrow 3">
              <a:extLst>
                <a:ext uri="{FF2B5EF4-FFF2-40B4-BE49-F238E27FC236}">
                  <a16:creationId xmlns:a16="http://schemas.microsoft.com/office/drawing/2014/main" id="{F775AAA1-C68A-6E48-B93F-2EC82451679E}"/>
                </a:ext>
              </a:extLst>
            </p:cNvPr>
            <p:cNvSpPr/>
            <p:nvPr/>
          </p:nvSpPr>
          <p:spPr>
            <a:xfrm>
              <a:off x="7178040" y="2468880"/>
              <a:ext cx="487680" cy="304800"/>
            </a:xfrm>
            <a:prstGeom prst="rightArrow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CC000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13" name="Group 61">
              <a:extLst>
                <a:ext uri="{FF2B5EF4-FFF2-40B4-BE49-F238E27FC236}">
                  <a16:creationId xmlns:a16="http://schemas.microsoft.com/office/drawing/2014/main" id="{DA8A7729-4179-2747-BD0E-4CE16794F2C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27520" y="2412417"/>
              <a:ext cx="335280" cy="376503"/>
              <a:chOff x="335231" y="4405745"/>
              <a:chExt cx="1252537" cy="2138362"/>
            </a:xfrm>
          </p:grpSpPr>
          <p:sp>
            <p:nvSpPr>
              <p:cNvPr id="415" name="Freeform 414">
                <a:extLst>
                  <a:ext uri="{FF2B5EF4-FFF2-40B4-BE49-F238E27FC236}">
                    <a16:creationId xmlns:a16="http://schemas.microsoft.com/office/drawing/2014/main" id="{00613895-5F49-B341-AE32-45F01EC3F402}"/>
                  </a:ext>
                </a:extLst>
              </p:cNvPr>
              <p:cNvSpPr/>
              <p:nvPr/>
            </p:nvSpPr>
            <p:spPr>
              <a:xfrm>
                <a:off x="335231" y="4406992"/>
                <a:ext cx="965619" cy="2136350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6787" h="2138362">
                    <a:moveTo>
                      <a:pt x="0" y="0"/>
                    </a:moveTo>
                    <a:lnTo>
                      <a:pt x="0" y="1190625"/>
                    </a:lnTo>
                    <a:lnTo>
                      <a:pt x="966787" y="2138362"/>
                    </a:lnTo>
                    <a:cubicBezTo>
                      <a:pt x="965200" y="1673225"/>
                      <a:pt x="963612" y="1208087"/>
                      <a:pt x="962025" y="74295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000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800" kern="0" dirty="0">
                  <a:solidFill>
                    <a:sysClr val="window" lastClr="FFFFFF"/>
                  </a:solidFill>
                  <a:latin typeface="Calibri"/>
                  <a:ea typeface="+mn-ea"/>
                </a:endParaRPr>
              </a:p>
            </p:txBody>
          </p:sp>
          <p:sp>
            <p:nvSpPr>
              <p:cNvPr id="416" name="Freeform 415">
                <a:extLst>
                  <a:ext uri="{FF2B5EF4-FFF2-40B4-BE49-F238E27FC236}">
                    <a16:creationId xmlns:a16="http://schemas.microsoft.com/office/drawing/2014/main" id="{43B7ABE8-5D31-7143-AA6A-3AB733CE2DC6}"/>
                  </a:ext>
                </a:extLst>
              </p:cNvPr>
              <p:cNvSpPr/>
              <p:nvPr/>
            </p:nvSpPr>
            <p:spPr>
              <a:xfrm>
                <a:off x="351325" y="4411451"/>
                <a:ext cx="1235186" cy="771586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  <a:gd name="connsiteX0" fmla="*/ 928688 w 1895475"/>
                  <a:gd name="connsiteY0" fmla="*/ 0 h 2138362"/>
                  <a:gd name="connsiteX1" fmla="*/ 0 w 1895475"/>
                  <a:gd name="connsiteY1" fmla="*/ 461963 h 2138362"/>
                  <a:gd name="connsiteX2" fmla="*/ 1895475 w 1895475"/>
                  <a:gd name="connsiteY2" fmla="*/ 2138362 h 2138362"/>
                  <a:gd name="connsiteX3" fmla="*/ 1890713 w 1895475"/>
                  <a:gd name="connsiteY3" fmla="*/ 742950 h 2138362"/>
                  <a:gd name="connsiteX4" fmla="*/ 928688 w 1895475"/>
                  <a:gd name="connsiteY4" fmla="*/ 0 h 213836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890713 w 1895475"/>
                  <a:gd name="connsiteY3" fmla="*/ 342900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238250"/>
                  <a:gd name="connsiteY0" fmla="*/ 0 h 862012"/>
                  <a:gd name="connsiteX1" fmla="*/ 0 w 1238250"/>
                  <a:gd name="connsiteY1" fmla="*/ 61913 h 862012"/>
                  <a:gd name="connsiteX2" fmla="*/ 947738 w 1238250"/>
                  <a:gd name="connsiteY2" fmla="*/ 862012 h 862012"/>
                  <a:gd name="connsiteX3" fmla="*/ 1238250 w 1238250"/>
                  <a:gd name="connsiteY3" fmla="*/ 814388 h 862012"/>
                  <a:gd name="connsiteX4" fmla="*/ 247650 w 1238250"/>
                  <a:gd name="connsiteY4" fmla="*/ 0 h 8620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8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6"/>
                  <a:gd name="connsiteX1" fmla="*/ 0 w 1238250"/>
                  <a:gd name="connsiteY1" fmla="*/ 4763 h 773376"/>
                  <a:gd name="connsiteX2" fmla="*/ 952500 w 1238250"/>
                  <a:gd name="connsiteY2" fmla="*/ 766762 h 773376"/>
                  <a:gd name="connsiteX3" fmla="*/ 1238250 w 1238250"/>
                  <a:gd name="connsiteY3" fmla="*/ 771525 h 773376"/>
                  <a:gd name="connsiteX4" fmla="*/ 233363 w 1238250"/>
                  <a:gd name="connsiteY4" fmla="*/ 0 h 773376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6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5"/>
                  <a:gd name="connsiteX1" fmla="*/ 0 w 1238250"/>
                  <a:gd name="connsiteY1" fmla="*/ 4763 h 773375"/>
                  <a:gd name="connsiteX2" fmla="*/ 952500 w 1238250"/>
                  <a:gd name="connsiteY2" fmla="*/ 766762 h 773375"/>
                  <a:gd name="connsiteX3" fmla="*/ 1238250 w 1238250"/>
                  <a:gd name="connsiteY3" fmla="*/ 771523 h 773375"/>
                  <a:gd name="connsiteX4" fmla="*/ 233363 w 1238250"/>
                  <a:gd name="connsiteY4" fmla="*/ 0 h 773375"/>
                  <a:gd name="connsiteX0" fmla="*/ 233363 w 1238250"/>
                  <a:gd name="connsiteY0" fmla="*/ 0 h 771523"/>
                  <a:gd name="connsiteX1" fmla="*/ 0 w 1238250"/>
                  <a:gd name="connsiteY1" fmla="*/ 4763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71523"/>
                  <a:gd name="connsiteX1" fmla="*/ 0 w 1238250"/>
                  <a:gd name="connsiteY1" fmla="*/ 23466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57496"/>
                  <a:gd name="connsiteX1" fmla="*/ 0 w 1238250"/>
                  <a:gd name="connsiteY1" fmla="*/ 9439 h 757496"/>
                  <a:gd name="connsiteX2" fmla="*/ 952500 w 1238250"/>
                  <a:gd name="connsiteY2" fmla="*/ 752735 h 757496"/>
                  <a:gd name="connsiteX3" fmla="*/ 1238250 w 1238250"/>
                  <a:gd name="connsiteY3" fmla="*/ 757496 h 757496"/>
                  <a:gd name="connsiteX4" fmla="*/ 233363 w 1238250"/>
                  <a:gd name="connsiteY4" fmla="*/ 0 h 757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0" h="757496">
                    <a:moveTo>
                      <a:pt x="233363" y="0"/>
                    </a:moveTo>
                    <a:lnTo>
                      <a:pt x="0" y="9439"/>
                    </a:lnTo>
                    <a:lnTo>
                      <a:pt x="952500" y="752735"/>
                    </a:lnTo>
                    <a:cubicBezTo>
                      <a:pt x="1060450" y="744798"/>
                      <a:pt x="1035049" y="751145"/>
                      <a:pt x="1238250" y="757496"/>
                    </a:cubicBezTo>
                    <a:lnTo>
                      <a:pt x="233363" y="0"/>
                    </a:lnTo>
                    <a:close/>
                  </a:path>
                </a:pathLst>
              </a:custGeom>
              <a:solidFill>
                <a:srgbClr val="E23934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800" kern="0" dirty="0">
                  <a:solidFill>
                    <a:sysClr val="window" lastClr="FFFFFF"/>
                  </a:solidFill>
                  <a:latin typeface="Calibri"/>
                  <a:ea typeface="+mn-ea"/>
                </a:endParaRPr>
              </a:p>
            </p:txBody>
          </p:sp>
          <p:sp>
            <p:nvSpPr>
              <p:cNvPr id="417" name="Rectangle 65">
                <a:extLst>
                  <a:ext uri="{FF2B5EF4-FFF2-40B4-BE49-F238E27FC236}">
                    <a16:creationId xmlns:a16="http://schemas.microsoft.com/office/drawing/2014/main" id="{68F192F6-ED5A-CE43-91EA-B245844A91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825" y="5178575"/>
                <a:ext cx="289686" cy="1351389"/>
              </a:xfrm>
              <a:prstGeom prst="rect">
                <a:avLst/>
              </a:prstGeom>
              <a:solidFill>
                <a:srgbClr val="EBAD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 eaLnBrk="1" hangingPunct="1"/>
                <a:endParaRPr lang="en-US" altLang="en-US" sz="1800" dirty="0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</p:grp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24DFD8D-7E45-C14A-98B8-9FDCF13CB43E}"/>
              </a:ext>
            </a:extLst>
          </p:cNvPr>
          <p:cNvSpPr txBox="1"/>
          <p:nvPr/>
        </p:nvSpPr>
        <p:spPr>
          <a:xfrm>
            <a:off x="4831080" y="3383280"/>
            <a:ext cx="4879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usual: datagram as payload in link-layer frame</a:t>
            </a:r>
          </a:p>
        </p:txBody>
      </p:sp>
      <p:grpSp>
        <p:nvGrpSpPr>
          <p:cNvPr id="467" name="Group 466">
            <a:extLst>
              <a:ext uri="{FF2B5EF4-FFF2-40B4-BE49-F238E27FC236}">
                <a16:creationId xmlns:a16="http://schemas.microsoft.com/office/drawing/2014/main" id="{582FCB21-81FE-7B4D-993E-70AE16E2CB72}"/>
              </a:ext>
            </a:extLst>
          </p:cNvPr>
          <p:cNvGrpSpPr/>
          <p:nvPr/>
        </p:nvGrpSpPr>
        <p:grpSpPr>
          <a:xfrm>
            <a:off x="2834599" y="5970990"/>
            <a:ext cx="2306635" cy="467910"/>
            <a:chOff x="2670897" y="3119120"/>
            <a:chExt cx="2306635" cy="467910"/>
          </a:xfrm>
        </p:grpSpPr>
        <p:sp>
          <p:nvSpPr>
            <p:cNvPr id="468" name="Line 57">
              <a:extLst>
                <a:ext uri="{FF2B5EF4-FFF2-40B4-BE49-F238E27FC236}">
                  <a16:creationId xmlns:a16="http://schemas.microsoft.com/office/drawing/2014/main" id="{8CE2752B-6E0C-F84A-9A32-BC1A3D305AA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23360" y="3119120"/>
              <a:ext cx="954172" cy="187960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9" name="Text Box 18">
              <a:extLst>
                <a:ext uri="{FF2B5EF4-FFF2-40B4-BE49-F238E27FC236}">
                  <a16:creationId xmlns:a16="http://schemas.microsoft.com/office/drawing/2014/main" id="{99B67058-3545-9E43-9FA2-BC1B4BE580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70897" y="3311570"/>
              <a:ext cx="1348447" cy="2754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IPv4 datagram</a:t>
              </a:r>
            </a:p>
          </p:txBody>
        </p:sp>
      </p:grpSp>
      <p:grpSp>
        <p:nvGrpSpPr>
          <p:cNvPr id="470" name="Group 469">
            <a:extLst>
              <a:ext uri="{FF2B5EF4-FFF2-40B4-BE49-F238E27FC236}">
                <a16:creationId xmlns:a16="http://schemas.microsoft.com/office/drawing/2014/main" id="{58A87233-BB18-2342-80C1-3FDAF4FCF0D6}"/>
              </a:ext>
            </a:extLst>
          </p:cNvPr>
          <p:cNvGrpSpPr/>
          <p:nvPr/>
        </p:nvGrpSpPr>
        <p:grpSpPr>
          <a:xfrm>
            <a:off x="4511040" y="5222642"/>
            <a:ext cx="5332920" cy="956237"/>
            <a:chOff x="4225418" y="2614613"/>
            <a:chExt cx="5332920" cy="1162913"/>
          </a:xfrm>
        </p:grpSpPr>
        <p:grpSp>
          <p:nvGrpSpPr>
            <p:cNvPr id="471" name="Group 470">
              <a:extLst>
                <a:ext uri="{FF2B5EF4-FFF2-40B4-BE49-F238E27FC236}">
                  <a16:creationId xmlns:a16="http://schemas.microsoft.com/office/drawing/2014/main" id="{6417E717-F932-334A-B523-B49F41EEFCEF}"/>
                </a:ext>
              </a:extLst>
            </p:cNvPr>
            <p:cNvGrpSpPr/>
            <p:nvPr/>
          </p:nvGrpSpPr>
          <p:grpSpPr>
            <a:xfrm>
              <a:off x="4225418" y="3289252"/>
              <a:ext cx="5303159" cy="488274"/>
              <a:chOff x="979298" y="4279852"/>
              <a:chExt cx="5303159" cy="488274"/>
            </a:xfrm>
          </p:grpSpPr>
          <p:sp>
            <p:nvSpPr>
              <p:cNvPr id="473" name="Rectangle 26">
                <a:extLst>
                  <a:ext uri="{FF2B5EF4-FFF2-40B4-BE49-F238E27FC236}">
                    <a16:creationId xmlns:a16="http://schemas.microsoft.com/office/drawing/2014/main" id="{E704B502-2B95-9F42-80CE-21EEE13294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9298" y="4289347"/>
                <a:ext cx="5303159" cy="468314"/>
              </a:xfrm>
              <a:prstGeom prst="rect">
                <a:avLst/>
              </a:prstGeom>
              <a:gradFill rotWithShape="1">
                <a:gsLst>
                  <a:gs pos="0">
                    <a:srgbClr val="CC0000">
                      <a:alpha val="40999"/>
                    </a:srgbClr>
                  </a:gs>
                  <a:gs pos="100000">
                    <a:srgbClr val="CC0000">
                      <a:alpha val="37999"/>
                    </a:srgbClr>
                  </a:gs>
                </a:gsLst>
                <a:lin ang="5400000" scaled="1"/>
              </a:gradFill>
              <a:ln w="9525">
                <a:solidFill>
                  <a:srgbClr val="CC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74" name="Line 27">
                <a:extLst>
                  <a:ext uri="{FF2B5EF4-FFF2-40B4-BE49-F238E27FC236}">
                    <a16:creationId xmlns:a16="http://schemas.microsoft.com/office/drawing/2014/main" id="{38D4C635-FA91-D44D-BD07-BB877820EA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91545" y="4287759"/>
                <a:ext cx="0" cy="468313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5" name="Line 28">
                <a:extLst>
                  <a:ext uri="{FF2B5EF4-FFF2-40B4-BE49-F238E27FC236}">
                    <a16:creationId xmlns:a16="http://schemas.microsoft.com/office/drawing/2014/main" id="{62A3BDAB-160E-D94B-927D-6AAC72DEDEA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13707" y="4286172"/>
                <a:ext cx="0" cy="468313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6" name="Line 29">
                <a:extLst>
                  <a:ext uri="{FF2B5EF4-FFF2-40B4-BE49-F238E27FC236}">
                    <a16:creationId xmlns:a16="http://schemas.microsoft.com/office/drawing/2014/main" id="{540B2AB8-5EC3-CC45-8B22-9378CEEA1A8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29045" y="4299810"/>
                <a:ext cx="0" cy="468314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477" name="Group 476">
                <a:extLst>
                  <a:ext uri="{FF2B5EF4-FFF2-40B4-BE49-F238E27FC236}">
                    <a16:creationId xmlns:a16="http://schemas.microsoft.com/office/drawing/2014/main" id="{8A3CA284-45CA-7046-A47F-984CA0AEF54A}"/>
                  </a:ext>
                </a:extLst>
              </p:cNvPr>
              <p:cNvGrpSpPr/>
              <p:nvPr/>
            </p:nvGrpSpPr>
            <p:grpSpPr>
              <a:xfrm>
                <a:off x="2865478" y="4319509"/>
                <a:ext cx="3402012" cy="414337"/>
                <a:chOff x="8090620" y="3748009"/>
                <a:chExt cx="3402012" cy="414337"/>
              </a:xfrm>
            </p:grpSpPr>
            <p:sp>
              <p:nvSpPr>
                <p:cNvPr id="480" name="Line 65">
                  <a:extLst>
                    <a:ext uri="{FF2B5EF4-FFF2-40B4-BE49-F238E27FC236}">
                      <a16:creationId xmlns:a16="http://schemas.microsoft.com/office/drawing/2014/main" id="{58CA2B8C-1734-0B42-A1DE-5FF99DFC004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743763" y="4053716"/>
                  <a:ext cx="857250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1" name="Rectangle 5">
                  <a:extLst>
                    <a:ext uri="{FF2B5EF4-FFF2-40B4-BE49-F238E27FC236}">
                      <a16:creationId xmlns:a16="http://schemas.microsoft.com/office/drawing/2014/main" id="{083BA3FA-8CB0-B247-8BDD-71A9460BBC8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090620" y="3751184"/>
                  <a:ext cx="3402012" cy="401638"/>
                </a:xfrm>
                <a:prstGeom prst="rect">
                  <a:avLst/>
                </a:prstGeom>
                <a:solidFill>
                  <a:srgbClr val="66CCF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82" name="Line 8">
                  <a:extLst>
                    <a:ext uri="{FF2B5EF4-FFF2-40B4-BE49-F238E27FC236}">
                      <a16:creationId xmlns:a16="http://schemas.microsoft.com/office/drawing/2014/main" id="{350DB54B-5F36-B04C-B44A-9922DAACE4B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174757" y="3751184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3" name="Line 9">
                  <a:extLst>
                    <a:ext uri="{FF2B5EF4-FFF2-40B4-BE49-F238E27FC236}">
                      <a16:creationId xmlns:a16="http://schemas.microsoft.com/office/drawing/2014/main" id="{BF3D96E9-0FCE-6146-A7D2-999BEAE4DD6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133482" y="3749596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4" name="Line 10">
                  <a:extLst>
                    <a:ext uri="{FF2B5EF4-FFF2-40B4-BE49-F238E27FC236}">
                      <a16:creationId xmlns:a16="http://schemas.microsoft.com/office/drawing/2014/main" id="{FABE8F28-530E-CF4F-9CE5-F9516E73F30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250957" y="3751184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5" name="Line 11">
                  <a:extLst>
                    <a:ext uri="{FF2B5EF4-FFF2-40B4-BE49-F238E27FC236}">
                      <a16:creationId xmlns:a16="http://schemas.microsoft.com/office/drawing/2014/main" id="{A52F325C-2ACD-9042-B1E1-02285FB9AEE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292232" y="3748009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6" name="Line 12">
                  <a:extLst>
                    <a:ext uri="{FF2B5EF4-FFF2-40B4-BE49-F238E27FC236}">
                      <a16:creationId xmlns:a16="http://schemas.microsoft.com/office/drawing/2014/main" id="{2414715C-3B10-6C4D-8622-E9A6624259E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346207" y="3748009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7" name="Line 13">
                  <a:extLst>
                    <a:ext uri="{FF2B5EF4-FFF2-40B4-BE49-F238E27FC236}">
                      <a16:creationId xmlns:a16="http://schemas.microsoft.com/office/drawing/2014/main" id="{8951336E-5F7F-0A41-AB9E-17FDE2E72D7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412882" y="3748009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8" name="Line 14">
                  <a:extLst>
                    <a:ext uri="{FF2B5EF4-FFF2-40B4-BE49-F238E27FC236}">
                      <a16:creationId xmlns:a16="http://schemas.microsoft.com/office/drawing/2014/main" id="{D109FFC4-0686-BA45-8416-CCA8AE18895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724032" y="3759121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9" name="Line 15">
                  <a:extLst>
                    <a:ext uri="{FF2B5EF4-FFF2-40B4-BE49-F238E27FC236}">
                      <a16:creationId xmlns:a16="http://schemas.microsoft.com/office/drawing/2014/main" id="{BDE93B63-B7CB-6E4A-980E-E24EA4C058F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9098682" y="3759121"/>
                  <a:ext cx="0" cy="40322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478" name="Rectangle 5">
                <a:extLst>
                  <a:ext uri="{FF2B5EF4-FFF2-40B4-BE49-F238E27FC236}">
                    <a16:creationId xmlns:a16="http://schemas.microsoft.com/office/drawing/2014/main" id="{B5E41425-B1F8-2445-ADEE-043413AFC1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01848" y="4384275"/>
                <a:ext cx="3244616" cy="285690"/>
              </a:xfrm>
              <a:prstGeom prst="rect">
                <a:avLst/>
              </a:prstGeom>
              <a:solidFill>
                <a:srgbClr val="66CCFF"/>
              </a:solidFill>
              <a:ln w="12700">
                <a:noFill/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79" name="Text Box 64">
                <a:extLst>
                  <a:ext uri="{FF2B5EF4-FFF2-40B4-BE49-F238E27FC236}">
                    <a16:creationId xmlns:a16="http://schemas.microsoft.com/office/drawing/2014/main" id="{A3A8B632-6487-834D-BE46-4579297998B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133520" y="4301715"/>
                <a:ext cx="1670050" cy="3667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IPv6 datagram</a:t>
                </a:r>
              </a:p>
            </p:txBody>
          </p:sp>
          <p:sp>
            <p:nvSpPr>
              <p:cNvPr id="491" name="Line 29">
                <a:extLst>
                  <a:ext uri="{FF2B5EF4-FFF2-40B4-BE49-F238E27FC236}">
                    <a16:creationId xmlns:a16="http://schemas.microsoft.com/office/drawing/2014/main" id="{DAB9ECEA-D85D-1A4F-BA23-45E2EF5BAE7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41962" y="4285554"/>
                <a:ext cx="0" cy="468314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2" name="Line 29">
                <a:extLst>
                  <a:ext uri="{FF2B5EF4-FFF2-40B4-BE49-F238E27FC236}">
                    <a16:creationId xmlns:a16="http://schemas.microsoft.com/office/drawing/2014/main" id="{1835EE88-FFC9-6145-9FA4-024B97A0E0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214646" y="4294108"/>
                <a:ext cx="0" cy="468314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3" name="Line 29">
                <a:extLst>
                  <a:ext uri="{FF2B5EF4-FFF2-40B4-BE49-F238E27FC236}">
                    <a16:creationId xmlns:a16="http://schemas.microsoft.com/office/drawing/2014/main" id="{DA546E44-2985-B04E-9342-D3FA12D49C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24733" y="4279852"/>
                <a:ext cx="0" cy="468314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4" name="Line 29">
                <a:extLst>
                  <a:ext uri="{FF2B5EF4-FFF2-40B4-BE49-F238E27FC236}">
                    <a16:creationId xmlns:a16="http://schemas.microsoft.com/office/drawing/2014/main" id="{F68BA5C6-0D09-1A48-9B38-855C654FF9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49220" y="4299812"/>
                <a:ext cx="0" cy="468314"/>
              </a:xfrm>
              <a:prstGeom prst="line">
                <a:avLst/>
              </a:prstGeom>
              <a:noFill/>
              <a:ln w="9525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472" name="Freeform 471">
              <a:extLst>
                <a:ext uri="{FF2B5EF4-FFF2-40B4-BE49-F238E27FC236}">
                  <a16:creationId xmlns:a16="http://schemas.microsoft.com/office/drawing/2014/main" id="{AAB7D595-0EAC-C340-8646-E5D0558E23D5}"/>
                </a:ext>
              </a:extLst>
            </p:cNvPr>
            <p:cNvSpPr/>
            <p:nvPr/>
          </p:nvSpPr>
          <p:spPr>
            <a:xfrm>
              <a:off x="4672013" y="2614613"/>
              <a:ext cx="4886325" cy="685800"/>
            </a:xfrm>
            <a:custGeom>
              <a:avLst/>
              <a:gdLst>
                <a:gd name="connsiteX0" fmla="*/ 0 w 4886325"/>
                <a:gd name="connsiteY0" fmla="*/ 685800 h 685800"/>
                <a:gd name="connsiteX1" fmla="*/ 2171700 w 4886325"/>
                <a:gd name="connsiteY1" fmla="*/ 0 h 685800"/>
                <a:gd name="connsiteX2" fmla="*/ 2443162 w 4886325"/>
                <a:gd name="connsiteY2" fmla="*/ 157162 h 685800"/>
                <a:gd name="connsiteX3" fmla="*/ 2493168 w 4886325"/>
                <a:gd name="connsiteY3" fmla="*/ 150018 h 685800"/>
                <a:gd name="connsiteX4" fmla="*/ 4886325 w 4886325"/>
                <a:gd name="connsiteY4" fmla="*/ 685800 h 685800"/>
                <a:gd name="connsiteX5" fmla="*/ 0 w 4886325"/>
                <a:gd name="connsiteY5" fmla="*/ 68580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6325" h="685800">
                  <a:moveTo>
                    <a:pt x="0" y="685800"/>
                  </a:moveTo>
                  <a:lnTo>
                    <a:pt x="2171700" y="0"/>
                  </a:lnTo>
                  <a:lnTo>
                    <a:pt x="2443162" y="157162"/>
                  </a:lnTo>
                  <a:lnTo>
                    <a:pt x="2493168" y="150018"/>
                  </a:lnTo>
                  <a:lnTo>
                    <a:pt x="4886325" y="685800"/>
                  </a:lnTo>
                  <a:lnTo>
                    <a:pt x="0" y="6858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</p:grpSp>
      <p:sp>
        <p:nvSpPr>
          <p:cNvPr id="490" name="TextBox 489">
            <a:extLst>
              <a:ext uri="{FF2B5EF4-FFF2-40B4-BE49-F238E27FC236}">
                <a16:creationId xmlns:a16="http://schemas.microsoft.com/office/drawing/2014/main" id="{ED951575-6D9E-8444-AF65-4E4F4F15AFAD}"/>
              </a:ext>
            </a:extLst>
          </p:cNvPr>
          <p:cNvSpPr txBox="1"/>
          <p:nvPr/>
        </p:nvSpPr>
        <p:spPr>
          <a:xfrm>
            <a:off x="4979542" y="6158950"/>
            <a:ext cx="5373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tunneling: IPv6 datagram as payload in a IPv4 datagram</a:t>
            </a:r>
          </a:p>
        </p:txBody>
      </p:sp>
      <p:grpSp>
        <p:nvGrpSpPr>
          <p:cNvPr id="460" name="Group 459">
            <a:extLst>
              <a:ext uri="{FF2B5EF4-FFF2-40B4-BE49-F238E27FC236}">
                <a16:creationId xmlns:a16="http://schemas.microsoft.com/office/drawing/2014/main" id="{4D18DF3D-F021-0C48-A36D-4B23F8AAFD1C}"/>
              </a:ext>
            </a:extLst>
          </p:cNvPr>
          <p:cNvGrpSpPr/>
          <p:nvPr/>
        </p:nvGrpSpPr>
        <p:grpSpPr>
          <a:xfrm>
            <a:off x="6903720" y="4965117"/>
            <a:ext cx="838200" cy="376503"/>
            <a:chOff x="6827520" y="2412417"/>
            <a:chExt cx="838200" cy="376503"/>
          </a:xfrm>
        </p:grpSpPr>
        <p:sp>
          <p:nvSpPr>
            <p:cNvPr id="461" name="Right Arrow 460">
              <a:extLst>
                <a:ext uri="{FF2B5EF4-FFF2-40B4-BE49-F238E27FC236}">
                  <a16:creationId xmlns:a16="http://schemas.microsoft.com/office/drawing/2014/main" id="{FEC858D0-05CB-1D47-B1C9-43E27921274B}"/>
                </a:ext>
              </a:extLst>
            </p:cNvPr>
            <p:cNvSpPr/>
            <p:nvPr/>
          </p:nvSpPr>
          <p:spPr>
            <a:xfrm>
              <a:off x="7178040" y="2468880"/>
              <a:ext cx="487680" cy="304800"/>
            </a:xfrm>
            <a:prstGeom prst="rightArrow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CC000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Group 61">
              <a:extLst>
                <a:ext uri="{FF2B5EF4-FFF2-40B4-BE49-F238E27FC236}">
                  <a16:creationId xmlns:a16="http://schemas.microsoft.com/office/drawing/2014/main" id="{43EB2327-7325-AB41-A3B5-0C0DE2655D4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27520" y="2412417"/>
              <a:ext cx="335280" cy="376503"/>
              <a:chOff x="335231" y="4405745"/>
              <a:chExt cx="1252537" cy="2138362"/>
            </a:xfrm>
          </p:grpSpPr>
          <p:sp>
            <p:nvSpPr>
              <p:cNvPr id="463" name="Freeform 462">
                <a:extLst>
                  <a:ext uri="{FF2B5EF4-FFF2-40B4-BE49-F238E27FC236}">
                    <a16:creationId xmlns:a16="http://schemas.microsoft.com/office/drawing/2014/main" id="{10DEFA56-477A-FB49-8503-F1F4C4F92FF5}"/>
                  </a:ext>
                </a:extLst>
              </p:cNvPr>
              <p:cNvSpPr/>
              <p:nvPr/>
            </p:nvSpPr>
            <p:spPr>
              <a:xfrm>
                <a:off x="335231" y="4406992"/>
                <a:ext cx="965619" cy="2136350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6787" h="2138362">
                    <a:moveTo>
                      <a:pt x="0" y="0"/>
                    </a:moveTo>
                    <a:lnTo>
                      <a:pt x="0" y="1190625"/>
                    </a:lnTo>
                    <a:lnTo>
                      <a:pt x="966787" y="2138362"/>
                    </a:lnTo>
                    <a:cubicBezTo>
                      <a:pt x="965200" y="1673225"/>
                      <a:pt x="963612" y="1208087"/>
                      <a:pt x="962025" y="74295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000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800" kern="0" dirty="0">
                  <a:solidFill>
                    <a:sysClr val="window" lastClr="FFFFFF"/>
                  </a:solidFill>
                  <a:latin typeface="Calibri"/>
                  <a:ea typeface="+mn-ea"/>
                </a:endParaRPr>
              </a:p>
            </p:txBody>
          </p:sp>
          <p:sp>
            <p:nvSpPr>
              <p:cNvPr id="464" name="Freeform 463">
                <a:extLst>
                  <a:ext uri="{FF2B5EF4-FFF2-40B4-BE49-F238E27FC236}">
                    <a16:creationId xmlns:a16="http://schemas.microsoft.com/office/drawing/2014/main" id="{2E0154E9-B9C9-C04C-B69D-570B28DA959C}"/>
                  </a:ext>
                </a:extLst>
              </p:cNvPr>
              <p:cNvSpPr/>
              <p:nvPr/>
            </p:nvSpPr>
            <p:spPr>
              <a:xfrm>
                <a:off x="351325" y="4411451"/>
                <a:ext cx="1235186" cy="771586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  <a:gd name="connsiteX0" fmla="*/ 928688 w 1895475"/>
                  <a:gd name="connsiteY0" fmla="*/ 0 h 2138362"/>
                  <a:gd name="connsiteX1" fmla="*/ 0 w 1895475"/>
                  <a:gd name="connsiteY1" fmla="*/ 461963 h 2138362"/>
                  <a:gd name="connsiteX2" fmla="*/ 1895475 w 1895475"/>
                  <a:gd name="connsiteY2" fmla="*/ 2138362 h 2138362"/>
                  <a:gd name="connsiteX3" fmla="*/ 1890713 w 1895475"/>
                  <a:gd name="connsiteY3" fmla="*/ 742950 h 2138362"/>
                  <a:gd name="connsiteX4" fmla="*/ 928688 w 1895475"/>
                  <a:gd name="connsiteY4" fmla="*/ 0 h 213836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890713 w 1895475"/>
                  <a:gd name="connsiteY3" fmla="*/ 342900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238250"/>
                  <a:gd name="connsiteY0" fmla="*/ 0 h 862012"/>
                  <a:gd name="connsiteX1" fmla="*/ 0 w 1238250"/>
                  <a:gd name="connsiteY1" fmla="*/ 61913 h 862012"/>
                  <a:gd name="connsiteX2" fmla="*/ 947738 w 1238250"/>
                  <a:gd name="connsiteY2" fmla="*/ 862012 h 862012"/>
                  <a:gd name="connsiteX3" fmla="*/ 1238250 w 1238250"/>
                  <a:gd name="connsiteY3" fmla="*/ 814388 h 862012"/>
                  <a:gd name="connsiteX4" fmla="*/ 247650 w 1238250"/>
                  <a:gd name="connsiteY4" fmla="*/ 0 h 8620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8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6"/>
                  <a:gd name="connsiteX1" fmla="*/ 0 w 1238250"/>
                  <a:gd name="connsiteY1" fmla="*/ 4763 h 773376"/>
                  <a:gd name="connsiteX2" fmla="*/ 952500 w 1238250"/>
                  <a:gd name="connsiteY2" fmla="*/ 766762 h 773376"/>
                  <a:gd name="connsiteX3" fmla="*/ 1238250 w 1238250"/>
                  <a:gd name="connsiteY3" fmla="*/ 771525 h 773376"/>
                  <a:gd name="connsiteX4" fmla="*/ 233363 w 1238250"/>
                  <a:gd name="connsiteY4" fmla="*/ 0 h 773376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6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5"/>
                  <a:gd name="connsiteX1" fmla="*/ 0 w 1238250"/>
                  <a:gd name="connsiteY1" fmla="*/ 4763 h 773375"/>
                  <a:gd name="connsiteX2" fmla="*/ 952500 w 1238250"/>
                  <a:gd name="connsiteY2" fmla="*/ 766762 h 773375"/>
                  <a:gd name="connsiteX3" fmla="*/ 1238250 w 1238250"/>
                  <a:gd name="connsiteY3" fmla="*/ 771523 h 773375"/>
                  <a:gd name="connsiteX4" fmla="*/ 233363 w 1238250"/>
                  <a:gd name="connsiteY4" fmla="*/ 0 h 773375"/>
                  <a:gd name="connsiteX0" fmla="*/ 233363 w 1238250"/>
                  <a:gd name="connsiteY0" fmla="*/ 0 h 771523"/>
                  <a:gd name="connsiteX1" fmla="*/ 0 w 1238250"/>
                  <a:gd name="connsiteY1" fmla="*/ 4763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71523"/>
                  <a:gd name="connsiteX1" fmla="*/ 0 w 1238250"/>
                  <a:gd name="connsiteY1" fmla="*/ 23466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57496"/>
                  <a:gd name="connsiteX1" fmla="*/ 0 w 1238250"/>
                  <a:gd name="connsiteY1" fmla="*/ 9439 h 757496"/>
                  <a:gd name="connsiteX2" fmla="*/ 952500 w 1238250"/>
                  <a:gd name="connsiteY2" fmla="*/ 752735 h 757496"/>
                  <a:gd name="connsiteX3" fmla="*/ 1238250 w 1238250"/>
                  <a:gd name="connsiteY3" fmla="*/ 757496 h 757496"/>
                  <a:gd name="connsiteX4" fmla="*/ 233363 w 1238250"/>
                  <a:gd name="connsiteY4" fmla="*/ 0 h 757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0" h="757496">
                    <a:moveTo>
                      <a:pt x="233363" y="0"/>
                    </a:moveTo>
                    <a:lnTo>
                      <a:pt x="0" y="9439"/>
                    </a:lnTo>
                    <a:lnTo>
                      <a:pt x="952500" y="752735"/>
                    </a:lnTo>
                    <a:cubicBezTo>
                      <a:pt x="1060450" y="744798"/>
                      <a:pt x="1035049" y="751145"/>
                      <a:pt x="1238250" y="757496"/>
                    </a:cubicBezTo>
                    <a:lnTo>
                      <a:pt x="233363" y="0"/>
                    </a:lnTo>
                    <a:close/>
                  </a:path>
                </a:pathLst>
              </a:custGeom>
              <a:solidFill>
                <a:srgbClr val="E23934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800" kern="0" dirty="0">
                  <a:solidFill>
                    <a:sysClr val="window" lastClr="FFFFFF"/>
                  </a:solidFill>
                  <a:latin typeface="Calibri"/>
                  <a:ea typeface="+mn-ea"/>
                </a:endParaRPr>
              </a:p>
            </p:txBody>
          </p:sp>
          <p:sp>
            <p:nvSpPr>
              <p:cNvPr id="465" name="Rectangle 65">
                <a:extLst>
                  <a:ext uri="{FF2B5EF4-FFF2-40B4-BE49-F238E27FC236}">
                    <a16:creationId xmlns:a16="http://schemas.microsoft.com/office/drawing/2014/main" id="{1C32B141-66A3-F744-B5C1-7283AA1EDE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825" y="5178575"/>
                <a:ext cx="289686" cy="1351389"/>
              </a:xfrm>
              <a:prstGeom prst="rect">
                <a:avLst/>
              </a:prstGeom>
              <a:solidFill>
                <a:srgbClr val="EBAD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 eaLnBrk="1" hangingPunct="1"/>
                <a:endParaRPr lang="en-US" altLang="en-US" sz="1800" dirty="0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</p:grp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00DD4844-819E-9E45-B164-6CDFAEE54721}"/>
              </a:ext>
            </a:extLst>
          </p:cNvPr>
          <p:cNvSpPr/>
          <p:nvPr/>
        </p:nvSpPr>
        <p:spPr>
          <a:xfrm>
            <a:off x="822960" y="1356360"/>
            <a:ext cx="10058400" cy="2407920"/>
          </a:xfrm>
          <a:prstGeom prst="rect">
            <a:avLst/>
          </a:prstGeom>
          <a:solidFill>
            <a:schemeClr val="bg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576096C-AF15-BD40-9CA1-5F9A555E20FA}"/>
              </a:ext>
            </a:extLst>
          </p:cNvPr>
          <p:cNvGrpSpPr/>
          <p:nvPr/>
        </p:nvGrpSpPr>
        <p:grpSpPr>
          <a:xfrm>
            <a:off x="5243279" y="4964546"/>
            <a:ext cx="3924175" cy="366887"/>
            <a:chOff x="5243279" y="4964546"/>
            <a:chExt cx="3924175" cy="366887"/>
          </a:xfrm>
        </p:grpSpPr>
        <p:sp>
          <p:nvSpPr>
            <p:cNvPr id="165" name="Text Box 144">
              <a:extLst>
                <a:ext uri="{FF2B5EF4-FFF2-40B4-BE49-F238E27FC236}">
                  <a16:creationId xmlns:a16="http://schemas.microsoft.com/office/drawing/2014/main" id="{5162208E-6A82-C943-B994-B2D4BDC388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43279" y="4964546"/>
              <a:ext cx="86914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IPv6/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v4</a:t>
              </a:r>
            </a:p>
          </p:txBody>
        </p:sp>
        <p:sp>
          <p:nvSpPr>
            <p:cNvPr id="214" name="Text Box 143">
              <a:extLst>
                <a:ext uri="{FF2B5EF4-FFF2-40B4-BE49-F238E27FC236}">
                  <a16:creationId xmlns:a16="http://schemas.microsoft.com/office/drawing/2014/main" id="{E4FD710E-6938-5A41-BE72-D4BFF3EB94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98305" y="4992879"/>
              <a:ext cx="86914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IPv6/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v4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7117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" grpId="0"/>
      <p:bldP spid="49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roup 354">
            <a:extLst>
              <a:ext uri="{FF2B5EF4-FFF2-40B4-BE49-F238E27FC236}">
                <a16:creationId xmlns:a16="http://schemas.microsoft.com/office/drawing/2014/main" id="{8664861B-122E-9E40-A054-FD448E175B48}"/>
              </a:ext>
            </a:extLst>
          </p:cNvPr>
          <p:cNvGrpSpPr>
            <a:grpSpLocks/>
          </p:cNvGrpSpPr>
          <p:nvPr/>
        </p:nvGrpSpPr>
        <p:grpSpPr bwMode="auto">
          <a:xfrm>
            <a:off x="6285630" y="3268207"/>
            <a:ext cx="1176337" cy="3330575"/>
            <a:chOff x="3507" y="2128"/>
            <a:chExt cx="741" cy="2098"/>
          </a:xfrm>
        </p:grpSpPr>
        <p:sp>
          <p:nvSpPr>
            <p:cNvPr id="171" name="Line 196">
              <a:extLst>
                <a:ext uri="{FF2B5EF4-FFF2-40B4-BE49-F238E27FC236}">
                  <a16:creationId xmlns:a16="http://schemas.microsoft.com/office/drawing/2014/main" id="{5F8A900E-F4A9-C049-BD79-B1EA7B6F499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7" y="2128"/>
              <a:ext cx="43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2" name="Text Box 210">
              <a:extLst>
                <a:ext uri="{FF2B5EF4-FFF2-40B4-BE49-F238E27FC236}">
                  <a16:creationId xmlns:a16="http://schemas.microsoft.com/office/drawing/2014/main" id="{857A6CF4-362B-DD44-B28A-D45F0134BB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7" y="3775"/>
              <a:ext cx="741" cy="4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B-to-C: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IPv6 inside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IPv4</a:t>
              </a:r>
            </a:p>
          </p:txBody>
        </p:sp>
        <p:sp>
          <p:nvSpPr>
            <p:cNvPr id="173" name="Line 211">
              <a:extLst>
                <a:ext uri="{FF2B5EF4-FFF2-40B4-BE49-F238E27FC236}">
                  <a16:creationId xmlns:a16="http://schemas.microsoft.com/office/drawing/2014/main" id="{E8B43FB3-D739-F746-A9FF-D32BF1E82C4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83" y="3640"/>
              <a:ext cx="0" cy="11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74" name="Group 217">
              <a:extLst>
                <a:ext uri="{FF2B5EF4-FFF2-40B4-BE49-F238E27FC236}">
                  <a16:creationId xmlns:a16="http://schemas.microsoft.com/office/drawing/2014/main" id="{A90D65B9-F6BA-EE47-BCAA-41FC80D0D98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58" y="2220"/>
              <a:ext cx="583" cy="1388"/>
              <a:chOff x="478" y="2082"/>
              <a:chExt cx="583" cy="1388"/>
            </a:xfrm>
          </p:grpSpPr>
          <p:sp>
            <p:nvSpPr>
              <p:cNvPr id="175" name="Rectangle 218">
                <a:extLst>
                  <a:ext uri="{FF2B5EF4-FFF2-40B4-BE49-F238E27FC236}">
                    <a16:creationId xmlns:a16="http://schemas.microsoft.com/office/drawing/2014/main" id="{450F7344-AA44-114F-BAED-E52F2048F2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8" y="2088"/>
                <a:ext cx="583" cy="1382"/>
              </a:xfrm>
              <a:prstGeom prst="rect">
                <a:avLst/>
              </a:prstGeom>
              <a:solidFill>
                <a:srgbClr val="CC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176" name="Group 219">
                <a:extLst>
                  <a:ext uri="{FF2B5EF4-FFF2-40B4-BE49-F238E27FC236}">
                    <a16:creationId xmlns:a16="http://schemas.microsoft.com/office/drawing/2014/main" id="{1411D276-5368-954A-BD00-E54BD0F43AC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99" y="2471"/>
                <a:ext cx="493" cy="908"/>
                <a:chOff x="4869" y="143"/>
                <a:chExt cx="493" cy="908"/>
              </a:xfrm>
            </p:grpSpPr>
            <p:sp>
              <p:nvSpPr>
                <p:cNvPr id="178" name="Rectangle 220">
                  <a:extLst>
                    <a:ext uri="{FF2B5EF4-FFF2-40B4-BE49-F238E27FC236}">
                      <a16:creationId xmlns:a16="http://schemas.microsoft.com/office/drawing/2014/main" id="{C5BF02DE-C1F8-BB4A-8D32-290E9B10039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3" y="143"/>
                  <a:ext cx="462" cy="908"/>
                </a:xfrm>
                <a:prstGeom prst="rect">
                  <a:avLst/>
                </a:prstGeom>
                <a:solidFill>
                  <a:srgbClr val="B5E7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79" name="Text Box 221">
                  <a:extLst>
                    <a:ext uri="{FF2B5EF4-FFF2-40B4-BE49-F238E27FC236}">
                      <a16:creationId xmlns:a16="http://schemas.microsoft.com/office/drawing/2014/main" id="{0AF63432-1868-7041-BC7C-74D54D5D6950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869" y="161"/>
                  <a:ext cx="493" cy="87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rPr>
                    <a:t>Flow: X</a:t>
                  </a: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rPr>
                    <a:t>Src: A</a:t>
                  </a: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rPr>
                    <a:t>Dest: F</a:t>
                  </a: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rPr>
                    <a:t>data</a:t>
                  </a:r>
                </a:p>
              </p:txBody>
            </p:sp>
          </p:grpSp>
          <p:sp>
            <p:nvSpPr>
              <p:cNvPr id="177" name="Text Box 222">
                <a:extLst>
                  <a:ext uri="{FF2B5EF4-FFF2-40B4-BE49-F238E27FC236}">
                    <a16:creationId xmlns:a16="http://schemas.microsoft.com/office/drawing/2014/main" id="{CB089CAC-22C3-6542-8215-15782FB5B57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91" y="2082"/>
                <a:ext cx="564" cy="4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src:B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dest: E</a:t>
                </a:r>
              </a:p>
            </p:txBody>
          </p:sp>
        </p:grpSp>
      </p:grpSp>
      <p:sp>
        <p:nvSpPr>
          <p:cNvPr id="11" name="Title 2">
            <a:extLst>
              <a:ext uri="{FF2B5EF4-FFF2-40B4-BE49-F238E27FC236}">
                <a16:creationId xmlns:a16="http://schemas.microsoft.com/office/drawing/2014/main" id="{1F8DAEA6-A5F2-2048-AC8C-FB7957AA6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5805"/>
            <a:ext cx="10515600" cy="894622"/>
          </a:xfrm>
        </p:spPr>
        <p:txBody>
          <a:bodyPr>
            <a:normAutofit/>
          </a:bodyPr>
          <a:lstStyle/>
          <a:p>
            <a:r>
              <a:rPr lang="en-US" sz="4800" dirty="0"/>
              <a:t>Tunneling</a:t>
            </a:r>
          </a:p>
        </p:txBody>
      </p:sp>
      <p:sp>
        <p:nvSpPr>
          <p:cNvPr id="94" name="Text Box 76">
            <a:extLst>
              <a:ext uri="{FF2B5EF4-FFF2-40B4-BE49-F238E27FC236}">
                <a16:creationId xmlns:a16="http://schemas.microsoft.com/office/drawing/2014/main" id="{62F1B7C4-0039-A74A-B993-603447F558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8577" y="2479069"/>
            <a:ext cx="190808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physical view:</a:t>
            </a:r>
          </a:p>
        </p:txBody>
      </p:sp>
      <p:sp>
        <p:nvSpPr>
          <p:cNvPr id="95" name="Line 147">
            <a:extLst>
              <a:ext uri="{FF2B5EF4-FFF2-40B4-BE49-F238E27FC236}">
                <a16:creationId xmlns:a16="http://schemas.microsoft.com/office/drawing/2014/main" id="{189F3025-CEBB-CD49-B964-56C598B8830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432976" y="2762595"/>
            <a:ext cx="2750903" cy="0"/>
          </a:xfrm>
          <a:prstGeom prst="line">
            <a:avLst/>
          </a:prstGeom>
          <a:noFill/>
          <a:ln w="19050">
            <a:solidFill>
              <a:srgbClr val="CC000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6" name="Text Box 180">
            <a:extLst>
              <a:ext uri="{FF2B5EF4-FFF2-40B4-BE49-F238E27FC236}">
                <a16:creationId xmlns:a16="http://schemas.microsoft.com/office/drawing/2014/main" id="{A633AB40-6115-0148-BF57-5896688497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07990" y="2886420"/>
            <a:ext cx="5905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IPv4</a:t>
            </a:r>
          </a:p>
        </p:txBody>
      </p:sp>
      <p:sp>
        <p:nvSpPr>
          <p:cNvPr id="97" name="Text Box 181">
            <a:extLst>
              <a:ext uri="{FF2B5EF4-FFF2-40B4-BE49-F238E27FC236}">
                <a16:creationId xmlns:a16="http://schemas.microsoft.com/office/drawing/2014/main" id="{931D1568-1B10-2D4F-B743-5FD9A1B5FE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70020" y="2888007"/>
            <a:ext cx="5905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IPv4</a:t>
            </a:r>
          </a:p>
        </p:txBody>
      </p:sp>
      <p:sp>
        <p:nvSpPr>
          <p:cNvPr id="141" name="Text Box 50">
            <a:extLst>
              <a:ext uri="{FF2B5EF4-FFF2-40B4-BE49-F238E27FC236}">
                <a16:creationId xmlns:a16="http://schemas.microsoft.com/office/drawing/2014/main" id="{AEE118FB-311C-E349-8593-792B261584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17782" y="2256182"/>
            <a:ext cx="3365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E</a:t>
            </a:r>
          </a:p>
        </p:txBody>
      </p:sp>
      <p:sp>
        <p:nvSpPr>
          <p:cNvPr id="142" name="Line 142">
            <a:extLst>
              <a:ext uri="{FF2B5EF4-FFF2-40B4-BE49-F238E27FC236}">
                <a16:creationId xmlns:a16="http://schemas.microsoft.com/office/drawing/2014/main" id="{B207ED6F-0861-6549-ACDE-1CC3A99A2CA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857532" y="2753070"/>
            <a:ext cx="32385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3" name="Text Box 145">
            <a:extLst>
              <a:ext uri="{FF2B5EF4-FFF2-40B4-BE49-F238E27FC236}">
                <a16:creationId xmlns:a16="http://schemas.microsoft.com/office/drawing/2014/main" id="{1227F6DB-46DA-1841-BA2F-8F0DEEC6D1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99025" y="2875307"/>
            <a:ext cx="869149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IPv6/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v4</a:t>
            </a:r>
          </a:p>
        </p:txBody>
      </p:sp>
      <p:sp>
        <p:nvSpPr>
          <p:cNvPr id="144" name="Text Box 146">
            <a:extLst>
              <a:ext uri="{FF2B5EF4-FFF2-40B4-BE49-F238E27FC236}">
                <a16:creationId xmlns:a16="http://schemas.microsoft.com/office/drawing/2014/main" id="{5E720538-FCCC-3B43-88A3-8D7219A344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02020" y="2878482"/>
            <a:ext cx="5905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IPv6</a:t>
            </a:r>
          </a:p>
        </p:txBody>
      </p:sp>
      <p:sp>
        <p:nvSpPr>
          <p:cNvPr id="147" name="Text Box 299">
            <a:extLst>
              <a:ext uri="{FF2B5EF4-FFF2-40B4-BE49-F238E27FC236}">
                <a16:creationId xmlns:a16="http://schemas.microsoft.com/office/drawing/2014/main" id="{8CB09BD1-4824-F647-AAE9-42E9C8BCF5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34991" y="2262532"/>
            <a:ext cx="3238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F</a:t>
            </a:r>
          </a:p>
        </p:txBody>
      </p:sp>
      <p:sp>
        <p:nvSpPr>
          <p:cNvPr id="164" name="Text Box 300">
            <a:extLst>
              <a:ext uri="{FF2B5EF4-FFF2-40B4-BE49-F238E27FC236}">
                <a16:creationId xmlns:a16="http://schemas.microsoft.com/office/drawing/2014/main" id="{0AED3E2E-7EF0-D24B-88E2-E14C6018AC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23515" y="2249832"/>
            <a:ext cx="3492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</a:t>
            </a:r>
          </a:p>
        </p:txBody>
      </p:sp>
      <p:sp>
        <p:nvSpPr>
          <p:cNvPr id="165" name="Text Box 301">
            <a:extLst>
              <a:ext uri="{FF2B5EF4-FFF2-40B4-BE49-F238E27FC236}">
                <a16:creationId xmlns:a16="http://schemas.microsoft.com/office/drawing/2014/main" id="{39A05E3B-A345-BB4E-B350-FFA01EA28B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1307" y="2253007"/>
            <a:ext cx="3492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D</a:t>
            </a:r>
          </a:p>
        </p:txBody>
      </p:sp>
      <p:grpSp>
        <p:nvGrpSpPr>
          <p:cNvPr id="228" name="Group 227">
            <a:extLst>
              <a:ext uri="{FF2B5EF4-FFF2-40B4-BE49-F238E27FC236}">
                <a16:creationId xmlns:a16="http://schemas.microsoft.com/office/drawing/2014/main" id="{39028889-DBAA-3341-BA48-2F577863B977}"/>
              </a:ext>
            </a:extLst>
          </p:cNvPr>
          <p:cNvGrpSpPr/>
          <p:nvPr/>
        </p:nvGrpSpPr>
        <p:grpSpPr>
          <a:xfrm>
            <a:off x="5730326" y="2580911"/>
            <a:ext cx="735192" cy="352789"/>
            <a:chOff x="7493876" y="2774731"/>
            <a:chExt cx="1481958" cy="894622"/>
          </a:xfrm>
        </p:grpSpPr>
        <p:sp>
          <p:nvSpPr>
            <p:cNvPr id="229" name="Freeform 228">
              <a:extLst>
                <a:ext uri="{FF2B5EF4-FFF2-40B4-BE49-F238E27FC236}">
                  <a16:creationId xmlns:a16="http://schemas.microsoft.com/office/drawing/2014/main" id="{CB310358-E859-094E-BA99-37FCB4BFEAE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rgbClr val="E4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id="{BDD1722D-BC4F-C74B-9D5B-6930831E774E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rgbClr val="E4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31" name="Group 230">
              <a:extLst>
                <a:ext uri="{FF2B5EF4-FFF2-40B4-BE49-F238E27FC236}">
                  <a16:creationId xmlns:a16="http://schemas.microsoft.com/office/drawing/2014/main" id="{365AE07F-5A02-F246-9B95-59DB9423D00E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32" name="Freeform 231">
                <a:extLst>
                  <a:ext uri="{FF2B5EF4-FFF2-40B4-BE49-F238E27FC236}">
                    <a16:creationId xmlns:a16="http://schemas.microsoft.com/office/drawing/2014/main" id="{14FD44EE-3757-4A4D-A18D-C61EFBB439F0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C00000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3" name="Freeform 232">
                <a:extLst>
                  <a:ext uri="{FF2B5EF4-FFF2-40B4-BE49-F238E27FC236}">
                    <a16:creationId xmlns:a16="http://schemas.microsoft.com/office/drawing/2014/main" id="{226F2D87-B266-FA4E-A83F-3DC6A4A918A7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C00000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4" name="Freeform 233">
                <a:extLst>
                  <a:ext uri="{FF2B5EF4-FFF2-40B4-BE49-F238E27FC236}">
                    <a16:creationId xmlns:a16="http://schemas.microsoft.com/office/drawing/2014/main" id="{1C9C26E9-F250-174F-B690-FE783CED195C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C00000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5" name="Freeform 234">
                <a:extLst>
                  <a:ext uri="{FF2B5EF4-FFF2-40B4-BE49-F238E27FC236}">
                    <a16:creationId xmlns:a16="http://schemas.microsoft.com/office/drawing/2014/main" id="{059C9F2E-BB6A-0F4E-9FD4-EF90C4B94918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rgbClr val="FFB3D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014D45D-C451-BD45-B3E1-5D0E9F0BB121}"/>
              </a:ext>
            </a:extLst>
          </p:cNvPr>
          <p:cNvGrpSpPr/>
          <p:nvPr/>
        </p:nvGrpSpPr>
        <p:grpSpPr>
          <a:xfrm>
            <a:off x="3670217" y="2228091"/>
            <a:ext cx="1845462" cy="967204"/>
            <a:chOff x="3670217" y="2254595"/>
            <a:chExt cx="1845462" cy="967204"/>
          </a:xfrm>
        </p:grpSpPr>
        <p:sp>
          <p:nvSpPr>
            <p:cNvPr id="108" name="Text Box 92">
              <a:extLst>
                <a:ext uri="{FF2B5EF4-FFF2-40B4-BE49-F238E27FC236}">
                  <a16:creationId xmlns:a16="http://schemas.microsoft.com/office/drawing/2014/main" id="{DC72D4CE-728B-FA4B-B59D-377BAA1C8D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58177" y="2254595"/>
              <a:ext cx="336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</a:t>
              </a:r>
            </a:p>
          </p:txBody>
        </p:sp>
        <p:sp>
          <p:nvSpPr>
            <p:cNvPr id="109" name="Text Box 108">
              <a:extLst>
                <a:ext uri="{FF2B5EF4-FFF2-40B4-BE49-F238E27FC236}">
                  <a16:creationId xmlns:a16="http://schemas.microsoft.com/office/drawing/2014/main" id="{85A19B03-1473-714F-9887-6504518B21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04340" y="2259358"/>
              <a:ext cx="336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B</a:t>
              </a:r>
            </a:p>
          </p:txBody>
        </p:sp>
        <p:sp>
          <p:nvSpPr>
            <p:cNvPr id="110" name="Line 141">
              <a:extLst>
                <a:ext uri="{FF2B5EF4-FFF2-40B4-BE49-F238E27FC236}">
                  <a16:creationId xmlns:a16="http://schemas.microsoft.com/office/drawing/2014/main" id="{F2FAFBC3-4C7D-C642-A947-11DC856209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99515" y="2772120"/>
              <a:ext cx="32385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1" name="Text Box 143">
              <a:extLst>
                <a:ext uri="{FF2B5EF4-FFF2-40B4-BE49-F238E27FC236}">
                  <a16:creationId xmlns:a16="http://schemas.microsoft.com/office/drawing/2014/main" id="{00EF4233-9EC3-844D-8E2A-77960111BB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37527" y="2881658"/>
              <a:ext cx="590550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IPv6</a:t>
              </a:r>
            </a:p>
          </p:txBody>
        </p:sp>
        <p:sp>
          <p:nvSpPr>
            <p:cNvPr id="112" name="Text Box 144">
              <a:extLst>
                <a:ext uri="{FF2B5EF4-FFF2-40B4-BE49-F238E27FC236}">
                  <a16:creationId xmlns:a16="http://schemas.microsoft.com/office/drawing/2014/main" id="{5E2FA2CC-4EA4-AD41-95CA-1861738152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6530" y="2883245"/>
              <a:ext cx="86914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IPv6/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v4</a:t>
              </a:r>
            </a:p>
          </p:txBody>
        </p:sp>
        <p:grpSp>
          <p:nvGrpSpPr>
            <p:cNvPr id="220" name="Group 219">
              <a:extLst>
                <a:ext uri="{FF2B5EF4-FFF2-40B4-BE49-F238E27FC236}">
                  <a16:creationId xmlns:a16="http://schemas.microsoft.com/office/drawing/2014/main" id="{74CC5104-3EFC-E748-9B0E-5926A004A103}"/>
                </a:ext>
              </a:extLst>
            </p:cNvPr>
            <p:cNvGrpSpPr/>
            <p:nvPr/>
          </p:nvGrpSpPr>
          <p:grpSpPr>
            <a:xfrm>
              <a:off x="3670217" y="2586162"/>
              <a:ext cx="731126" cy="344556"/>
              <a:chOff x="7493876" y="2774731"/>
              <a:chExt cx="1481958" cy="894622"/>
            </a:xfrm>
          </p:grpSpPr>
          <p:sp>
            <p:nvSpPr>
              <p:cNvPr id="221" name="Freeform 220">
                <a:extLst>
                  <a:ext uri="{FF2B5EF4-FFF2-40B4-BE49-F238E27FC236}">
                    <a16:creationId xmlns:a16="http://schemas.microsoft.com/office/drawing/2014/main" id="{0BF917FE-20F1-4D4B-96F5-AD639F32363E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222" name="Oval 221">
                <a:extLst>
                  <a:ext uri="{FF2B5EF4-FFF2-40B4-BE49-F238E27FC236}">
                    <a16:creationId xmlns:a16="http://schemas.microsoft.com/office/drawing/2014/main" id="{18C3CC32-D6FE-ED4C-AD44-2E0696436D35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223" name="Group 222">
                <a:extLst>
                  <a:ext uri="{FF2B5EF4-FFF2-40B4-BE49-F238E27FC236}">
                    <a16:creationId xmlns:a16="http://schemas.microsoft.com/office/drawing/2014/main" id="{050D50AB-99F7-7848-816D-ACDFFEBC137C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224" name="Freeform 223">
                  <a:extLst>
                    <a:ext uri="{FF2B5EF4-FFF2-40B4-BE49-F238E27FC236}">
                      <a16:creationId xmlns:a16="http://schemas.microsoft.com/office/drawing/2014/main" id="{FB5F5580-B0CB-AA4B-8DF1-EEE382384DEE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5" name="Freeform 224">
                  <a:extLst>
                    <a:ext uri="{FF2B5EF4-FFF2-40B4-BE49-F238E27FC236}">
                      <a16:creationId xmlns:a16="http://schemas.microsoft.com/office/drawing/2014/main" id="{25BB82A7-BED3-A344-8C34-8B87559B06AC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6" name="Freeform 225">
                  <a:extLst>
                    <a:ext uri="{FF2B5EF4-FFF2-40B4-BE49-F238E27FC236}">
                      <a16:creationId xmlns:a16="http://schemas.microsoft.com/office/drawing/2014/main" id="{D4F8AB81-DCE9-9446-8DA1-C8D6725E7FE4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7" name="Freeform 226">
                  <a:extLst>
                    <a:ext uri="{FF2B5EF4-FFF2-40B4-BE49-F238E27FC236}">
                      <a16:creationId xmlns:a16="http://schemas.microsoft.com/office/drawing/2014/main" id="{B92654A9-F3B1-4D42-9026-275B3599AEFA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36" name="Group 235">
              <a:extLst>
                <a:ext uri="{FF2B5EF4-FFF2-40B4-BE49-F238E27FC236}">
                  <a16:creationId xmlns:a16="http://schemas.microsoft.com/office/drawing/2014/main" id="{DB5F07A2-77E1-3F44-82A2-FAFB1D6E8265}"/>
                </a:ext>
              </a:extLst>
            </p:cNvPr>
            <p:cNvGrpSpPr/>
            <p:nvPr/>
          </p:nvGrpSpPr>
          <p:grpSpPr>
            <a:xfrm>
              <a:off x="4703149" y="2589549"/>
              <a:ext cx="731126" cy="344556"/>
              <a:chOff x="7493876" y="2774731"/>
              <a:chExt cx="1481958" cy="894622"/>
            </a:xfrm>
          </p:grpSpPr>
          <p:sp>
            <p:nvSpPr>
              <p:cNvPr id="237" name="Freeform 236">
                <a:extLst>
                  <a:ext uri="{FF2B5EF4-FFF2-40B4-BE49-F238E27FC236}">
                    <a16:creationId xmlns:a16="http://schemas.microsoft.com/office/drawing/2014/main" id="{E0C1A841-EEA2-9245-81BC-B16DAB8EF22C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238" name="Oval 237">
                <a:extLst>
                  <a:ext uri="{FF2B5EF4-FFF2-40B4-BE49-F238E27FC236}">
                    <a16:creationId xmlns:a16="http://schemas.microsoft.com/office/drawing/2014/main" id="{944A78DE-8BD9-704D-89D8-A35BDB215604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239" name="Group 238">
                <a:extLst>
                  <a:ext uri="{FF2B5EF4-FFF2-40B4-BE49-F238E27FC236}">
                    <a16:creationId xmlns:a16="http://schemas.microsoft.com/office/drawing/2014/main" id="{F0C4EB01-0400-2141-BFB2-C0309A22DF76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240" name="Freeform 239">
                  <a:extLst>
                    <a:ext uri="{FF2B5EF4-FFF2-40B4-BE49-F238E27FC236}">
                      <a16:creationId xmlns:a16="http://schemas.microsoft.com/office/drawing/2014/main" id="{B8D4A940-A832-3241-98A7-BB1908240A02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Freeform 240">
                  <a:extLst>
                    <a:ext uri="{FF2B5EF4-FFF2-40B4-BE49-F238E27FC236}">
                      <a16:creationId xmlns:a16="http://schemas.microsoft.com/office/drawing/2014/main" id="{00FF0D0E-05AB-944C-A79B-3423CEB49133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2" name="Freeform 241">
                  <a:extLst>
                    <a:ext uri="{FF2B5EF4-FFF2-40B4-BE49-F238E27FC236}">
                      <a16:creationId xmlns:a16="http://schemas.microsoft.com/office/drawing/2014/main" id="{8CD9AC42-4B77-F74D-86DE-346EA94EAF03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3" name="Freeform 242">
                  <a:extLst>
                    <a:ext uri="{FF2B5EF4-FFF2-40B4-BE49-F238E27FC236}">
                      <a16:creationId xmlns:a16="http://schemas.microsoft.com/office/drawing/2014/main" id="{5305C70E-2DCA-0E47-AAFF-96E48AEB60D6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244" name="Group 243">
            <a:extLst>
              <a:ext uri="{FF2B5EF4-FFF2-40B4-BE49-F238E27FC236}">
                <a16:creationId xmlns:a16="http://schemas.microsoft.com/office/drawing/2014/main" id="{260C4F26-23D6-9242-8BE5-74523DD9653A}"/>
              </a:ext>
            </a:extLst>
          </p:cNvPr>
          <p:cNvGrpSpPr/>
          <p:nvPr/>
        </p:nvGrpSpPr>
        <p:grpSpPr>
          <a:xfrm>
            <a:off x="8149080" y="2589144"/>
            <a:ext cx="731126" cy="344556"/>
            <a:chOff x="7493876" y="2774731"/>
            <a:chExt cx="1481958" cy="894622"/>
          </a:xfrm>
        </p:grpSpPr>
        <p:sp>
          <p:nvSpPr>
            <p:cNvPr id="245" name="Freeform 244">
              <a:extLst>
                <a:ext uri="{FF2B5EF4-FFF2-40B4-BE49-F238E27FC236}">
                  <a16:creationId xmlns:a16="http://schemas.microsoft.com/office/drawing/2014/main" id="{F105FE72-06AE-6B4F-96BE-504B2FAEC5BC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rgbClr val="0000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46" name="Oval 245">
              <a:extLst>
                <a:ext uri="{FF2B5EF4-FFF2-40B4-BE49-F238E27FC236}">
                  <a16:creationId xmlns:a16="http://schemas.microsoft.com/office/drawing/2014/main" id="{B7217426-8714-C946-9C1A-40D47C566BA3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rgbClr val="0000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47" name="Group 246">
              <a:extLst>
                <a:ext uri="{FF2B5EF4-FFF2-40B4-BE49-F238E27FC236}">
                  <a16:creationId xmlns:a16="http://schemas.microsoft.com/office/drawing/2014/main" id="{0DEF368C-5725-BB4C-AB45-C0FF709C0A05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48" name="Freeform 247">
                <a:extLst>
                  <a:ext uri="{FF2B5EF4-FFF2-40B4-BE49-F238E27FC236}">
                    <a16:creationId xmlns:a16="http://schemas.microsoft.com/office/drawing/2014/main" id="{BCB05907-54A9-3F40-AB68-756B29FC9B30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9" name="Freeform 248">
                <a:extLst>
                  <a:ext uri="{FF2B5EF4-FFF2-40B4-BE49-F238E27FC236}">
                    <a16:creationId xmlns:a16="http://schemas.microsoft.com/office/drawing/2014/main" id="{79501DF3-6EA0-C949-A4D8-B34748F5CFB1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0" name="Freeform 249">
                <a:extLst>
                  <a:ext uri="{FF2B5EF4-FFF2-40B4-BE49-F238E27FC236}">
                    <a16:creationId xmlns:a16="http://schemas.microsoft.com/office/drawing/2014/main" id="{2FF40264-FA3D-8E42-BDB3-D20205B74816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1" name="Freeform 250">
                <a:extLst>
                  <a:ext uri="{FF2B5EF4-FFF2-40B4-BE49-F238E27FC236}">
                    <a16:creationId xmlns:a16="http://schemas.microsoft.com/office/drawing/2014/main" id="{2F811DAE-742A-554D-98AE-297E33C3AF7D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52" name="Group 251">
            <a:extLst>
              <a:ext uri="{FF2B5EF4-FFF2-40B4-BE49-F238E27FC236}">
                <a16:creationId xmlns:a16="http://schemas.microsoft.com/office/drawing/2014/main" id="{73DAB662-46A3-1740-895A-C9F59057714E}"/>
              </a:ext>
            </a:extLst>
          </p:cNvPr>
          <p:cNvGrpSpPr/>
          <p:nvPr/>
        </p:nvGrpSpPr>
        <p:grpSpPr>
          <a:xfrm>
            <a:off x="9154917" y="2589144"/>
            <a:ext cx="731126" cy="344556"/>
            <a:chOff x="7493876" y="2774731"/>
            <a:chExt cx="1481958" cy="894622"/>
          </a:xfrm>
        </p:grpSpPr>
        <p:sp>
          <p:nvSpPr>
            <p:cNvPr id="253" name="Freeform 252">
              <a:extLst>
                <a:ext uri="{FF2B5EF4-FFF2-40B4-BE49-F238E27FC236}">
                  <a16:creationId xmlns:a16="http://schemas.microsoft.com/office/drawing/2014/main" id="{1F23325B-DEF1-D147-BA2A-F13EB3A20BED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rgbClr val="0000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54" name="Oval 253">
              <a:extLst>
                <a:ext uri="{FF2B5EF4-FFF2-40B4-BE49-F238E27FC236}">
                  <a16:creationId xmlns:a16="http://schemas.microsoft.com/office/drawing/2014/main" id="{5AB66852-5B5D-6043-B152-508CF80D02A3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rgbClr val="0000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55" name="Group 254">
              <a:extLst>
                <a:ext uri="{FF2B5EF4-FFF2-40B4-BE49-F238E27FC236}">
                  <a16:creationId xmlns:a16="http://schemas.microsoft.com/office/drawing/2014/main" id="{48443CFC-B0D9-0140-AE3D-34EF9D94A9B9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56" name="Freeform 255">
                <a:extLst>
                  <a:ext uri="{FF2B5EF4-FFF2-40B4-BE49-F238E27FC236}">
                    <a16:creationId xmlns:a16="http://schemas.microsoft.com/office/drawing/2014/main" id="{CD09D57E-4177-1D43-9D16-CF4BB72D4E5D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7" name="Freeform 256">
                <a:extLst>
                  <a:ext uri="{FF2B5EF4-FFF2-40B4-BE49-F238E27FC236}">
                    <a16:creationId xmlns:a16="http://schemas.microsoft.com/office/drawing/2014/main" id="{17840F7D-2E73-6B4D-A846-155663EFFC41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8" name="Freeform 257">
                <a:extLst>
                  <a:ext uri="{FF2B5EF4-FFF2-40B4-BE49-F238E27FC236}">
                    <a16:creationId xmlns:a16="http://schemas.microsoft.com/office/drawing/2014/main" id="{D154457B-75BC-3744-B03C-20ED7891E277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9" name="Freeform 258">
                <a:extLst>
                  <a:ext uri="{FF2B5EF4-FFF2-40B4-BE49-F238E27FC236}">
                    <a16:creationId xmlns:a16="http://schemas.microsoft.com/office/drawing/2014/main" id="{BD794E38-3FFD-774D-ABE1-907A2A8AE37C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DE5BA2A6-B0B3-FF49-992D-05869D73B8DF}"/>
              </a:ext>
            </a:extLst>
          </p:cNvPr>
          <p:cNvGrpSpPr/>
          <p:nvPr/>
        </p:nvGrpSpPr>
        <p:grpSpPr>
          <a:xfrm>
            <a:off x="7115503" y="2580911"/>
            <a:ext cx="735192" cy="352789"/>
            <a:chOff x="7493876" y="2774731"/>
            <a:chExt cx="1481958" cy="894622"/>
          </a:xfrm>
        </p:grpSpPr>
        <p:sp>
          <p:nvSpPr>
            <p:cNvPr id="262" name="Freeform 261">
              <a:extLst>
                <a:ext uri="{FF2B5EF4-FFF2-40B4-BE49-F238E27FC236}">
                  <a16:creationId xmlns:a16="http://schemas.microsoft.com/office/drawing/2014/main" id="{557EE858-39ED-F647-8008-B12C2A120AAC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rgbClr val="E4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63" name="Oval 262">
              <a:extLst>
                <a:ext uri="{FF2B5EF4-FFF2-40B4-BE49-F238E27FC236}">
                  <a16:creationId xmlns:a16="http://schemas.microsoft.com/office/drawing/2014/main" id="{F1649AEA-C6EA-AC4F-9B25-9370FAD9086B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rgbClr val="E4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64" name="Group 263">
              <a:extLst>
                <a:ext uri="{FF2B5EF4-FFF2-40B4-BE49-F238E27FC236}">
                  <a16:creationId xmlns:a16="http://schemas.microsoft.com/office/drawing/2014/main" id="{C9DE58EE-1FB9-3E4E-B762-21A246C09B13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65" name="Freeform 264">
                <a:extLst>
                  <a:ext uri="{FF2B5EF4-FFF2-40B4-BE49-F238E27FC236}">
                    <a16:creationId xmlns:a16="http://schemas.microsoft.com/office/drawing/2014/main" id="{DF8564C7-5BDF-0F46-B18C-70B1E7AE832A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C00000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6" name="Freeform 265">
                <a:extLst>
                  <a:ext uri="{FF2B5EF4-FFF2-40B4-BE49-F238E27FC236}">
                    <a16:creationId xmlns:a16="http://schemas.microsoft.com/office/drawing/2014/main" id="{25151B35-6950-F04D-B899-96D24ECA1CBC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C00000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7" name="Freeform 266">
                <a:extLst>
                  <a:ext uri="{FF2B5EF4-FFF2-40B4-BE49-F238E27FC236}">
                    <a16:creationId xmlns:a16="http://schemas.microsoft.com/office/drawing/2014/main" id="{6F57A9C6-B303-3D43-B30F-B41EDFD88EB9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C00000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8" name="Freeform 267">
                <a:extLst>
                  <a:ext uri="{FF2B5EF4-FFF2-40B4-BE49-F238E27FC236}">
                    <a16:creationId xmlns:a16="http://schemas.microsoft.com/office/drawing/2014/main" id="{370B2DF2-4F6B-1147-8ED0-B7B0F512B4B0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rgbClr val="FFB3D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67" name="Rectangle 67">
            <a:extLst>
              <a:ext uri="{FF2B5EF4-FFF2-40B4-BE49-F238E27FC236}">
                <a16:creationId xmlns:a16="http://schemas.microsoft.com/office/drawing/2014/main" id="{09A35161-06D7-5F46-8581-CAD586A060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5351" y="1603264"/>
            <a:ext cx="2751341" cy="76275"/>
          </a:xfrm>
          <a:prstGeom prst="rect">
            <a:avLst/>
          </a:prstGeom>
          <a:solidFill>
            <a:srgbClr val="CC0000"/>
          </a:solidFill>
          <a:ln w="9525">
            <a:solidFill>
              <a:srgbClr val="CC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8" name="Text Box 75">
            <a:extLst>
              <a:ext uri="{FF2B5EF4-FFF2-40B4-BE49-F238E27FC236}">
                <a16:creationId xmlns:a16="http://schemas.microsoft.com/office/drawing/2014/main" id="{9929FFB1-4B85-B14E-8A8D-EE3B2BBCB6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0265" y="1375666"/>
            <a:ext cx="170989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logical view:</a:t>
            </a:r>
          </a:p>
        </p:txBody>
      </p:sp>
      <p:sp>
        <p:nvSpPr>
          <p:cNvPr id="169" name="Text Box 244">
            <a:extLst>
              <a:ext uri="{FF2B5EF4-FFF2-40B4-BE49-F238E27FC236}">
                <a16:creationId xmlns:a16="http://schemas.microsoft.com/office/drawing/2014/main" id="{8F946424-1CCF-1D48-9329-4BE5B2E1BE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77401" y="1119786"/>
            <a:ext cx="2319337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IPv4 tunnel </a:t>
            </a:r>
          </a:p>
          <a:p>
            <a:pPr marL="0" marR="0" lvl="0" indent="0" algn="ctr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connecting IPv6 routers</a:t>
            </a:r>
          </a:p>
        </p:txBody>
      </p:sp>
      <p:grpSp>
        <p:nvGrpSpPr>
          <p:cNvPr id="269" name="Group 268">
            <a:extLst>
              <a:ext uri="{FF2B5EF4-FFF2-40B4-BE49-F238E27FC236}">
                <a16:creationId xmlns:a16="http://schemas.microsoft.com/office/drawing/2014/main" id="{F2AFC9CA-57A7-2A4B-B2A8-73EE2B3D1201}"/>
              </a:ext>
            </a:extLst>
          </p:cNvPr>
          <p:cNvGrpSpPr/>
          <p:nvPr/>
        </p:nvGrpSpPr>
        <p:grpSpPr>
          <a:xfrm>
            <a:off x="3663591" y="1108282"/>
            <a:ext cx="1860702" cy="967204"/>
            <a:chOff x="3670217" y="2254595"/>
            <a:chExt cx="1860702" cy="967204"/>
          </a:xfrm>
        </p:grpSpPr>
        <p:sp>
          <p:nvSpPr>
            <p:cNvPr id="270" name="Text Box 92">
              <a:extLst>
                <a:ext uri="{FF2B5EF4-FFF2-40B4-BE49-F238E27FC236}">
                  <a16:creationId xmlns:a16="http://schemas.microsoft.com/office/drawing/2014/main" id="{2E0B16B3-F2F3-2C48-B2D9-7825734D0A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58177" y="2254595"/>
              <a:ext cx="336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</a:t>
              </a:r>
            </a:p>
          </p:txBody>
        </p:sp>
        <p:sp>
          <p:nvSpPr>
            <p:cNvPr id="271" name="Text Box 108">
              <a:extLst>
                <a:ext uri="{FF2B5EF4-FFF2-40B4-BE49-F238E27FC236}">
                  <a16:creationId xmlns:a16="http://schemas.microsoft.com/office/drawing/2014/main" id="{F159ED48-E177-7C41-B64B-06B2B08552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04340" y="2259358"/>
              <a:ext cx="336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B</a:t>
              </a:r>
            </a:p>
          </p:txBody>
        </p:sp>
        <p:sp>
          <p:nvSpPr>
            <p:cNvPr id="272" name="Line 141">
              <a:extLst>
                <a:ext uri="{FF2B5EF4-FFF2-40B4-BE49-F238E27FC236}">
                  <a16:creationId xmlns:a16="http://schemas.microsoft.com/office/drawing/2014/main" id="{0635167B-2AF3-A14C-85E2-3598CB9CF52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99515" y="2772120"/>
              <a:ext cx="32385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3" name="Text Box 143">
              <a:extLst>
                <a:ext uri="{FF2B5EF4-FFF2-40B4-BE49-F238E27FC236}">
                  <a16:creationId xmlns:a16="http://schemas.microsoft.com/office/drawing/2014/main" id="{87A044D8-2093-0E46-9D20-BAE30730DC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37527" y="2881658"/>
              <a:ext cx="590550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IPv6</a:t>
              </a:r>
            </a:p>
          </p:txBody>
        </p:sp>
        <p:sp>
          <p:nvSpPr>
            <p:cNvPr id="274" name="Text Box 144">
              <a:extLst>
                <a:ext uri="{FF2B5EF4-FFF2-40B4-BE49-F238E27FC236}">
                  <a16:creationId xmlns:a16="http://schemas.microsoft.com/office/drawing/2014/main" id="{F207BD95-5E7A-4D4E-BE7D-41925B6086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61770" y="2883245"/>
              <a:ext cx="86914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IPv6/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v4</a:t>
              </a:r>
            </a:p>
          </p:txBody>
        </p:sp>
        <p:grpSp>
          <p:nvGrpSpPr>
            <p:cNvPr id="275" name="Group 274">
              <a:extLst>
                <a:ext uri="{FF2B5EF4-FFF2-40B4-BE49-F238E27FC236}">
                  <a16:creationId xmlns:a16="http://schemas.microsoft.com/office/drawing/2014/main" id="{4A073E69-860F-5249-AFC4-C4A38D391439}"/>
                </a:ext>
              </a:extLst>
            </p:cNvPr>
            <p:cNvGrpSpPr/>
            <p:nvPr/>
          </p:nvGrpSpPr>
          <p:grpSpPr>
            <a:xfrm>
              <a:off x="3670217" y="2586162"/>
              <a:ext cx="731126" cy="344556"/>
              <a:chOff x="7493876" y="2774731"/>
              <a:chExt cx="1481958" cy="894622"/>
            </a:xfrm>
          </p:grpSpPr>
          <p:sp>
            <p:nvSpPr>
              <p:cNvPr id="284" name="Freeform 283">
                <a:extLst>
                  <a:ext uri="{FF2B5EF4-FFF2-40B4-BE49-F238E27FC236}">
                    <a16:creationId xmlns:a16="http://schemas.microsoft.com/office/drawing/2014/main" id="{F8A16A7C-85C7-A24F-BB87-4093501CBD3E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285" name="Oval 284">
                <a:extLst>
                  <a:ext uri="{FF2B5EF4-FFF2-40B4-BE49-F238E27FC236}">
                    <a16:creationId xmlns:a16="http://schemas.microsoft.com/office/drawing/2014/main" id="{8BC5BF39-F377-5146-97C0-6EF8F1928312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286" name="Group 285">
                <a:extLst>
                  <a:ext uri="{FF2B5EF4-FFF2-40B4-BE49-F238E27FC236}">
                    <a16:creationId xmlns:a16="http://schemas.microsoft.com/office/drawing/2014/main" id="{591C4487-83B3-D542-ADA7-A3219B9450D3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287" name="Freeform 286">
                  <a:extLst>
                    <a:ext uri="{FF2B5EF4-FFF2-40B4-BE49-F238E27FC236}">
                      <a16:creationId xmlns:a16="http://schemas.microsoft.com/office/drawing/2014/main" id="{587D49BB-7359-F14F-9FAA-DBE4B215BD5F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88" name="Freeform 287">
                  <a:extLst>
                    <a:ext uri="{FF2B5EF4-FFF2-40B4-BE49-F238E27FC236}">
                      <a16:creationId xmlns:a16="http://schemas.microsoft.com/office/drawing/2014/main" id="{A081F8B5-4855-AD41-8946-CFB9780B4B21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89" name="Freeform 288">
                  <a:extLst>
                    <a:ext uri="{FF2B5EF4-FFF2-40B4-BE49-F238E27FC236}">
                      <a16:creationId xmlns:a16="http://schemas.microsoft.com/office/drawing/2014/main" id="{12524264-0777-0C42-AF6A-3CBF1F755F5A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0" name="Freeform 289">
                  <a:extLst>
                    <a:ext uri="{FF2B5EF4-FFF2-40B4-BE49-F238E27FC236}">
                      <a16:creationId xmlns:a16="http://schemas.microsoft.com/office/drawing/2014/main" id="{FF4F4DB1-DF2D-BD4D-8E20-DCBADE21EC30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76" name="Group 275">
              <a:extLst>
                <a:ext uri="{FF2B5EF4-FFF2-40B4-BE49-F238E27FC236}">
                  <a16:creationId xmlns:a16="http://schemas.microsoft.com/office/drawing/2014/main" id="{B5FF489C-4A51-4246-9098-943E871C0053}"/>
                </a:ext>
              </a:extLst>
            </p:cNvPr>
            <p:cNvGrpSpPr/>
            <p:nvPr/>
          </p:nvGrpSpPr>
          <p:grpSpPr>
            <a:xfrm>
              <a:off x="4703149" y="2589549"/>
              <a:ext cx="731126" cy="344556"/>
              <a:chOff x="7493876" y="2774731"/>
              <a:chExt cx="1481958" cy="894622"/>
            </a:xfrm>
          </p:grpSpPr>
          <p:sp>
            <p:nvSpPr>
              <p:cNvPr id="277" name="Freeform 276">
                <a:extLst>
                  <a:ext uri="{FF2B5EF4-FFF2-40B4-BE49-F238E27FC236}">
                    <a16:creationId xmlns:a16="http://schemas.microsoft.com/office/drawing/2014/main" id="{DF781C98-CD40-6448-A759-51A33B9B7868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278" name="Oval 277">
                <a:extLst>
                  <a:ext uri="{FF2B5EF4-FFF2-40B4-BE49-F238E27FC236}">
                    <a16:creationId xmlns:a16="http://schemas.microsoft.com/office/drawing/2014/main" id="{1ED403CB-BAEA-6B47-A295-E1B338E81081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279" name="Group 278">
                <a:extLst>
                  <a:ext uri="{FF2B5EF4-FFF2-40B4-BE49-F238E27FC236}">
                    <a16:creationId xmlns:a16="http://schemas.microsoft.com/office/drawing/2014/main" id="{B654F614-FA15-3B4E-AF13-036BBC0D152E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280" name="Freeform 279">
                  <a:extLst>
                    <a:ext uri="{FF2B5EF4-FFF2-40B4-BE49-F238E27FC236}">
                      <a16:creationId xmlns:a16="http://schemas.microsoft.com/office/drawing/2014/main" id="{3010894A-4D62-8948-8AAC-9B942BF5F273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81" name="Freeform 280">
                  <a:extLst>
                    <a:ext uri="{FF2B5EF4-FFF2-40B4-BE49-F238E27FC236}">
                      <a16:creationId xmlns:a16="http://schemas.microsoft.com/office/drawing/2014/main" id="{27D3A458-EB4A-F945-B4E8-15003E8491A5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82" name="Freeform 281">
                  <a:extLst>
                    <a:ext uri="{FF2B5EF4-FFF2-40B4-BE49-F238E27FC236}">
                      <a16:creationId xmlns:a16="http://schemas.microsoft.com/office/drawing/2014/main" id="{CEF2E442-594C-4E44-B866-4A37719675A7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83" name="Freeform 282">
                  <a:extLst>
                    <a:ext uri="{FF2B5EF4-FFF2-40B4-BE49-F238E27FC236}">
                      <a16:creationId xmlns:a16="http://schemas.microsoft.com/office/drawing/2014/main" id="{4AEACB60-4D98-B143-9AD1-BDCACC684278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291" name="Group 290">
            <a:extLst>
              <a:ext uri="{FF2B5EF4-FFF2-40B4-BE49-F238E27FC236}">
                <a16:creationId xmlns:a16="http://schemas.microsoft.com/office/drawing/2014/main" id="{6CD9FE67-1834-004F-B7B8-EC2ACE51FC02}"/>
              </a:ext>
            </a:extLst>
          </p:cNvPr>
          <p:cNvGrpSpPr/>
          <p:nvPr/>
        </p:nvGrpSpPr>
        <p:grpSpPr>
          <a:xfrm>
            <a:off x="8121650" y="1138202"/>
            <a:ext cx="1788188" cy="965617"/>
            <a:chOff x="3646087" y="2254595"/>
            <a:chExt cx="1788188" cy="965617"/>
          </a:xfrm>
        </p:grpSpPr>
        <p:sp>
          <p:nvSpPr>
            <p:cNvPr id="292" name="Text Box 92">
              <a:extLst>
                <a:ext uri="{FF2B5EF4-FFF2-40B4-BE49-F238E27FC236}">
                  <a16:creationId xmlns:a16="http://schemas.microsoft.com/office/drawing/2014/main" id="{4E1422BC-3A6A-6B44-A701-1A4C4A646A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58177" y="2254595"/>
              <a:ext cx="336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E</a:t>
              </a:r>
            </a:p>
          </p:txBody>
        </p:sp>
        <p:sp>
          <p:nvSpPr>
            <p:cNvPr id="293" name="Text Box 108">
              <a:extLst>
                <a:ext uri="{FF2B5EF4-FFF2-40B4-BE49-F238E27FC236}">
                  <a16:creationId xmlns:a16="http://schemas.microsoft.com/office/drawing/2014/main" id="{6FC6F4F3-504B-0A4C-99EE-AAE5D6AF03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88228" y="2259358"/>
              <a:ext cx="336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F</a:t>
              </a:r>
            </a:p>
          </p:txBody>
        </p:sp>
        <p:sp>
          <p:nvSpPr>
            <p:cNvPr id="294" name="Line 141">
              <a:extLst>
                <a:ext uri="{FF2B5EF4-FFF2-40B4-BE49-F238E27FC236}">
                  <a16:creationId xmlns:a16="http://schemas.microsoft.com/office/drawing/2014/main" id="{90DCDADB-6394-A84B-BA95-D8E0F9F2E56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99515" y="2772120"/>
              <a:ext cx="32385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5" name="Text Box 143">
              <a:extLst>
                <a:ext uri="{FF2B5EF4-FFF2-40B4-BE49-F238E27FC236}">
                  <a16:creationId xmlns:a16="http://schemas.microsoft.com/office/drawing/2014/main" id="{18B62826-F267-0049-A412-8619C59105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6087" y="2881658"/>
              <a:ext cx="86914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IPv6/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v4</a:t>
              </a:r>
            </a:p>
          </p:txBody>
        </p:sp>
        <p:sp>
          <p:nvSpPr>
            <p:cNvPr id="296" name="Text Box 144">
              <a:extLst>
                <a:ext uri="{FF2B5EF4-FFF2-40B4-BE49-F238E27FC236}">
                  <a16:creationId xmlns:a16="http://schemas.microsoft.com/office/drawing/2014/main" id="{DB366F83-3A13-0249-80B2-D1CABCF6E9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83690" y="2883245"/>
              <a:ext cx="590550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IPv6</a:t>
              </a:r>
            </a:p>
          </p:txBody>
        </p:sp>
        <p:grpSp>
          <p:nvGrpSpPr>
            <p:cNvPr id="297" name="Group 296">
              <a:extLst>
                <a:ext uri="{FF2B5EF4-FFF2-40B4-BE49-F238E27FC236}">
                  <a16:creationId xmlns:a16="http://schemas.microsoft.com/office/drawing/2014/main" id="{811A1EE5-9CFA-BD4B-BC78-E2DEBF1097E9}"/>
                </a:ext>
              </a:extLst>
            </p:cNvPr>
            <p:cNvGrpSpPr/>
            <p:nvPr/>
          </p:nvGrpSpPr>
          <p:grpSpPr>
            <a:xfrm>
              <a:off x="3670217" y="2586162"/>
              <a:ext cx="731126" cy="344556"/>
              <a:chOff x="7493876" y="2774731"/>
              <a:chExt cx="1481958" cy="894622"/>
            </a:xfrm>
          </p:grpSpPr>
          <p:sp>
            <p:nvSpPr>
              <p:cNvPr id="306" name="Freeform 305">
                <a:extLst>
                  <a:ext uri="{FF2B5EF4-FFF2-40B4-BE49-F238E27FC236}">
                    <a16:creationId xmlns:a16="http://schemas.microsoft.com/office/drawing/2014/main" id="{3A74AED1-F0EA-0349-BE24-8AC41946D59A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307" name="Oval 306">
                <a:extLst>
                  <a:ext uri="{FF2B5EF4-FFF2-40B4-BE49-F238E27FC236}">
                    <a16:creationId xmlns:a16="http://schemas.microsoft.com/office/drawing/2014/main" id="{EBB7616C-F33E-2141-AF35-E0C68F6DA62F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308" name="Group 307">
                <a:extLst>
                  <a:ext uri="{FF2B5EF4-FFF2-40B4-BE49-F238E27FC236}">
                    <a16:creationId xmlns:a16="http://schemas.microsoft.com/office/drawing/2014/main" id="{885BD882-BC9B-DD4D-8DDC-9F2AB1102AB3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309" name="Freeform 308">
                  <a:extLst>
                    <a:ext uri="{FF2B5EF4-FFF2-40B4-BE49-F238E27FC236}">
                      <a16:creationId xmlns:a16="http://schemas.microsoft.com/office/drawing/2014/main" id="{B030882F-74FC-2847-B126-520EE1720666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10" name="Freeform 309">
                  <a:extLst>
                    <a:ext uri="{FF2B5EF4-FFF2-40B4-BE49-F238E27FC236}">
                      <a16:creationId xmlns:a16="http://schemas.microsoft.com/office/drawing/2014/main" id="{0E0B8D53-1472-DA4D-AE29-51DFB53F576B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11" name="Freeform 310">
                  <a:extLst>
                    <a:ext uri="{FF2B5EF4-FFF2-40B4-BE49-F238E27FC236}">
                      <a16:creationId xmlns:a16="http://schemas.microsoft.com/office/drawing/2014/main" id="{058C9471-DEE6-AE4F-8503-FD801436B8E5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12" name="Freeform 311">
                  <a:extLst>
                    <a:ext uri="{FF2B5EF4-FFF2-40B4-BE49-F238E27FC236}">
                      <a16:creationId xmlns:a16="http://schemas.microsoft.com/office/drawing/2014/main" id="{4F6D32E6-1749-DB4A-918E-98CCCD972510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98" name="Group 297">
              <a:extLst>
                <a:ext uri="{FF2B5EF4-FFF2-40B4-BE49-F238E27FC236}">
                  <a16:creationId xmlns:a16="http://schemas.microsoft.com/office/drawing/2014/main" id="{1DD98ED7-111E-954C-9872-D507EE1D2233}"/>
                </a:ext>
              </a:extLst>
            </p:cNvPr>
            <p:cNvGrpSpPr/>
            <p:nvPr/>
          </p:nvGrpSpPr>
          <p:grpSpPr>
            <a:xfrm>
              <a:off x="4703149" y="2589549"/>
              <a:ext cx="731126" cy="344556"/>
              <a:chOff x="7493876" y="2774731"/>
              <a:chExt cx="1481958" cy="894622"/>
            </a:xfrm>
          </p:grpSpPr>
          <p:sp>
            <p:nvSpPr>
              <p:cNvPr id="299" name="Freeform 298">
                <a:extLst>
                  <a:ext uri="{FF2B5EF4-FFF2-40B4-BE49-F238E27FC236}">
                    <a16:creationId xmlns:a16="http://schemas.microsoft.com/office/drawing/2014/main" id="{CE90818F-F7C9-8A4F-8C28-757575ABCAB7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300" name="Oval 299">
                <a:extLst>
                  <a:ext uri="{FF2B5EF4-FFF2-40B4-BE49-F238E27FC236}">
                    <a16:creationId xmlns:a16="http://schemas.microsoft.com/office/drawing/2014/main" id="{CEC89AC2-BDFD-AC4F-A951-DA4DB8992147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301" name="Group 300">
                <a:extLst>
                  <a:ext uri="{FF2B5EF4-FFF2-40B4-BE49-F238E27FC236}">
                    <a16:creationId xmlns:a16="http://schemas.microsoft.com/office/drawing/2014/main" id="{695885FE-D0A9-7145-8BD4-0AB640821495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302" name="Freeform 301">
                  <a:extLst>
                    <a:ext uri="{FF2B5EF4-FFF2-40B4-BE49-F238E27FC236}">
                      <a16:creationId xmlns:a16="http://schemas.microsoft.com/office/drawing/2014/main" id="{C9F1E916-77E1-464F-9DA9-93947467D4A5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03" name="Freeform 302">
                  <a:extLst>
                    <a:ext uri="{FF2B5EF4-FFF2-40B4-BE49-F238E27FC236}">
                      <a16:creationId xmlns:a16="http://schemas.microsoft.com/office/drawing/2014/main" id="{D22EEE39-5B44-8441-8AA6-2DC425C85D55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04" name="Freeform 303">
                  <a:extLst>
                    <a:ext uri="{FF2B5EF4-FFF2-40B4-BE49-F238E27FC236}">
                      <a16:creationId xmlns:a16="http://schemas.microsoft.com/office/drawing/2014/main" id="{9DADD220-43C9-0848-95D9-0ED14661FF9E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05" name="Freeform 304">
                  <a:extLst>
                    <a:ext uri="{FF2B5EF4-FFF2-40B4-BE49-F238E27FC236}">
                      <a16:creationId xmlns:a16="http://schemas.microsoft.com/office/drawing/2014/main" id="{FF7D8FD7-6529-FE42-B132-6122472F4753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313" name="Group 352">
            <a:extLst>
              <a:ext uri="{FF2B5EF4-FFF2-40B4-BE49-F238E27FC236}">
                <a16:creationId xmlns:a16="http://schemas.microsoft.com/office/drawing/2014/main" id="{6D9D1049-F44E-3F4A-80FD-2483C456DB03}"/>
              </a:ext>
            </a:extLst>
          </p:cNvPr>
          <p:cNvGrpSpPr>
            <a:grpSpLocks/>
          </p:cNvGrpSpPr>
          <p:nvPr/>
        </p:nvGrpSpPr>
        <p:grpSpPr bwMode="auto">
          <a:xfrm>
            <a:off x="4068210" y="3305037"/>
            <a:ext cx="817562" cy="2981325"/>
            <a:chOff x="1611" y="2132"/>
            <a:chExt cx="515" cy="1878"/>
          </a:xfrm>
        </p:grpSpPr>
        <p:grpSp>
          <p:nvGrpSpPr>
            <p:cNvPr id="314" name="Group 212">
              <a:extLst>
                <a:ext uri="{FF2B5EF4-FFF2-40B4-BE49-F238E27FC236}">
                  <a16:creationId xmlns:a16="http://schemas.microsoft.com/office/drawing/2014/main" id="{08296943-CF65-6046-A639-281DB2B4159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34" y="2200"/>
              <a:ext cx="476" cy="908"/>
              <a:chOff x="652" y="2144"/>
              <a:chExt cx="476" cy="908"/>
            </a:xfrm>
          </p:grpSpPr>
          <p:sp>
            <p:nvSpPr>
              <p:cNvPr id="318" name="Rectangle 183">
                <a:extLst>
                  <a:ext uri="{FF2B5EF4-FFF2-40B4-BE49-F238E27FC236}">
                    <a16:creationId xmlns:a16="http://schemas.microsoft.com/office/drawing/2014/main" id="{BFBED704-56E4-AA44-8C48-A95A3F1E9E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2" y="2144"/>
                <a:ext cx="462" cy="908"/>
              </a:xfrm>
              <a:prstGeom prst="rect">
                <a:avLst/>
              </a:prstGeom>
              <a:solidFill>
                <a:srgbClr val="B5E7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9" name="Text Box 184">
                <a:extLst>
                  <a:ext uri="{FF2B5EF4-FFF2-40B4-BE49-F238E27FC236}">
                    <a16:creationId xmlns:a16="http://schemas.microsoft.com/office/drawing/2014/main" id="{582CD7EF-8435-564C-A54E-C5300FC7AE0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67" y="2162"/>
                <a:ext cx="461" cy="8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flow: X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src: A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dest: F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data</a:t>
                </a:r>
              </a:p>
            </p:txBody>
          </p:sp>
        </p:grpSp>
        <p:sp>
          <p:nvSpPr>
            <p:cNvPr id="315" name="Line 194">
              <a:extLst>
                <a:ext uri="{FF2B5EF4-FFF2-40B4-BE49-F238E27FC236}">
                  <a16:creationId xmlns:a16="http://schemas.microsoft.com/office/drawing/2014/main" id="{502430B4-5780-C542-8B2D-1CF5A6D0F2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61" y="2132"/>
              <a:ext cx="43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6" name="Text Box 204">
              <a:extLst>
                <a:ext uri="{FF2B5EF4-FFF2-40B4-BE49-F238E27FC236}">
                  <a16:creationId xmlns:a16="http://schemas.microsoft.com/office/drawing/2014/main" id="{BF78DD92-AFFB-9349-A4B6-0E5E3DC0C4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11" y="3690"/>
              <a:ext cx="515" cy="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A-to-B: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IPv6</a:t>
              </a:r>
            </a:p>
          </p:txBody>
        </p:sp>
        <p:sp>
          <p:nvSpPr>
            <p:cNvPr id="317" name="Line 205">
              <a:extLst>
                <a:ext uri="{FF2B5EF4-FFF2-40B4-BE49-F238E27FC236}">
                  <a16:creationId xmlns:a16="http://schemas.microsoft.com/office/drawing/2014/main" id="{563E255C-9996-4045-82D6-10D683D9A5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56" y="3230"/>
              <a:ext cx="0" cy="49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20" name="Group 353">
            <a:extLst>
              <a:ext uri="{FF2B5EF4-FFF2-40B4-BE49-F238E27FC236}">
                <a16:creationId xmlns:a16="http://schemas.microsoft.com/office/drawing/2014/main" id="{A328CA0B-F627-524F-A2DA-8DD10274F500}"/>
              </a:ext>
            </a:extLst>
          </p:cNvPr>
          <p:cNvGrpSpPr>
            <a:grpSpLocks/>
          </p:cNvGrpSpPr>
          <p:nvPr/>
        </p:nvGrpSpPr>
        <p:grpSpPr bwMode="auto">
          <a:xfrm>
            <a:off x="5052460" y="3297100"/>
            <a:ext cx="1176337" cy="3319462"/>
            <a:chOff x="2231" y="2127"/>
            <a:chExt cx="741" cy="2091"/>
          </a:xfrm>
        </p:grpSpPr>
        <p:grpSp>
          <p:nvGrpSpPr>
            <p:cNvPr id="321" name="Group 216">
              <a:extLst>
                <a:ext uri="{FF2B5EF4-FFF2-40B4-BE49-F238E27FC236}">
                  <a16:creationId xmlns:a16="http://schemas.microsoft.com/office/drawing/2014/main" id="{B4FDDA2F-9F53-A94C-93FE-47EAA7C6BAC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62" y="2194"/>
              <a:ext cx="583" cy="1388"/>
              <a:chOff x="478" y="2082"/>
              <a:chExt cx="583" cy="1388"/>
            </a:xfrm>
          </p:grpSpPr>
          <p:sp>
            <p:nvSpPr>
              <p:cNvPr id="325" name="Rectangle 189">
                <a:extLst>
                  <a:ext uri="{FF2B5EF4-FFF2-40B4-BE49-F238E27FC236}">
                    <a16:creationId xmlns:a16="http://schemas.microsoft.com/office/drawing/2014/main" id="{70B74872-C217-FC41-88E4-62EA004C8B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8" y="2088"/>
                <a:ext cx="583" cy="1382"/>
              </a:xfrm>
              <a:prstGeom prst="rect">
                <a:avLst/>
              </a:prstGeom>
              <a:solidFill>
                <a:srgbClr val="CC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26" name="Group 190">
                <a:extLst>
                  <a:ext uri="{FF2B5EF4-FFF2-40B4-BE49-F238E27FC236}">
                    <a16:creationId xmlns:a16="http://schemas.microsoft.com/office/drawing/2014/main" id="{CF809BF0-4E65-1B40-AB07-4F110FD0C35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99" y="2471"/>
                <a:ext cx="493" cy="908"/>
                <a:chOff x="4869" y="143"/>
                <a:chExt cx="493" cy="908"/>
              </a:xfrm>
            </p:grpSpPr>
            <p:sp>
              <p:nvSpPr>
                <p:cNvPr id="328" name="Rectangle 191">
                  <a:extLst>
                    <a:ext uri="{FF2B5EF4-FFF2-40B4-BE49-F238E27FC236}">
                      <a16:creationId xmlns:a16="http://schemas.microsoft.com/office/drawing/2014/main" id="{A8B5E821-E51C-5E4F-B431-DA1FBAC1A13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3" y="143"/>
                  <a:ext cx="462" cy="908"/>
                </a:xfrm>
                <a:prstGeom prst="rect">
                  <a:avLst/>
                </a:prstGeom>
                <a:solidFill>
                  <a:srgbClr val="B5E7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29" name="Text Box 192">
                  <a:extLst>
                    <a:ext uri="{FF2B5EF4-FFF2-40B4-BE49-F238E27FC236}">
                      <a16:creationId xmlns:a16="http://schemas.microsoft.com/office/drawing/2014/main" id="{35AB2FDE-8EF6-194F-8B89-3E69A80B07F1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869" y="161"/>
                  <a:ext cx="493" cy="87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rPr>
                    <a:t>Flow: X</a:t>
                  </a: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rPr>
                    <a:t>Src: A</a:t>
                  </a: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rPr>
                    <a:t>Dest: F</a:t>
                  </a: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rPr>
                    <a:t>data</a:t>
                  </a:r>
                </a:p>
              </p:txBody>
            </p:sp>
          </p:grpSp>
          <p:sp>
            <p:nvSpPr>
              <p:cNvPr id="327" name="Text Box 193">
                <a:extLst>
                  <a:ext uri="{FF2B5EF4-FFF2-40B4-BE49-F238E27FC236}">
                    <a16:creationId xmlns:a16="http://schemas.microsoft.com/office/drawing/2014/main" id="{2B7B6EF8-F396-7A49-BF06-3BB5819D48A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1" y="2082"/>
                <a:ext cx="564" cy="4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src:B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dest: E</a:t>
                </a:r>
              </a:p>
            </p:txBody>
          </p:sp>
        </p:grpSp>
        <p:sp>
          <p:nvSpPr>
            <p:cNvPr id="322" name="Line 195">
              <a:extLst>
                <a:ext uri="{FF2B5EF4-FFF2-40B4-BE49-F238E27FC236}">
                  <a16:creationId xmlns:a16="http://schemas.microsoft.com/office/drawing/2014/main" id="{8310E25A-1203-8D49-8C94-6972726DCA5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45" y="2127"/>
              <a:ext cx="43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3" name="Text Box 208">
              <a:extLst>
                <a:ext uri="{FF2B5EF4-FFF2-40B4-BE49-F238E27FC236}">
                  <a16:creationId xmlns:a16="http://schemas.microsoft.com/office/drawing/2014/main" id="{DF910F24-596F-2549-BDA0-45F975CF17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31" y="3767"/>
              <a:ext cx="741" cy="4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B-to-C: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IPv6 inside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IPv4</a:t>
              </a:r>
            </a:p>
          </p:txBody>
        </p:sp>
        <p:sp>
          <p:nvSpPr>
            <p:cNvPr id="324" name="Line 209">
              <a:extLst>
                <a:ext uri="{FF2B5EF4-FFF2-40B4-BE49-F238E27FC236}">
                  <a16:creationId xmlns:a16="http://schemas.microsoft.com/office/drawing/2014/main" id="{770F9B39-DA00-7740-A72A-70BC8C2205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88" y="3604"/>
              <a:ext cx="0" cy="11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30" name="Group 355">
            <a:extLst>
              <a:ext uri="{FF2B5EF4-FFF2-40B4-BE49-F238E27FC236}">
                <a16:creationId xmlns:a16="http://schemas.microsoft.com/office/drawing/2014/main" id="{1860701B-D666-A942-B647-446429C42779}"/>
              </a:ext>
            </a:extLst>
          </p:cNvPr>
          <p:cNvGrpSpPr>
            <a:grpSpLocks/>
          </p:cNvGrpSpPr>
          <p:nvPr/>
        </p:nvGrpSpPr>
        <p:grpSpPr bwMode="auto">
          <a:xfrm>
            <a:off x="8670690" y="3300275"/>
            <a:ext cx="881062" cy="2998787"/>
            <a:chOff x="4251" y="2129"/>
            <a:chExt cx="555" cy="1889"/>
          </a:xfrm>
        </p:grpSpPr>
        <p:sp>
          <p:nvSpPr>
            <p:cNvPr id="331" name="Line 197">
              <a:extLst>
                <a:ext uri="{FF2B5EF4-FFF2-40B4-BE49-F238E27FC236}">
                  <a16:creationId xmlns:a16="http://schemas.microsoft.com/office/drawing/2014/main" id="{9838CAC1-9152-ED45-9E04-F02ADCA7725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92" y="2129"/>
              <a:ext cx="43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2" name="Text Box 206">
              <a:extLst>
                <a:ext uri="{FF2B5EF4-FFF2-40B4-BE49-F238E27FC236}">
                  <a16:creationId xmlns:a16="http://schemas.microsoft.com/office/drawing/2014/main" id="{0791224F-29E6-2344-A509-946FF13DB5A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98" y="3698"/>
              <a:ext cx="508" cy="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E-to-F: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IPv6</a:t>
              </a:r>
            </a:p>
          </p:txBody>
        </p:sp>
        <p:sp>
          <p:nvSpPr>
            <p:cNvPr id="333" name="Line 207">
              <a:extLst>
                <a:ext uri="{FF2B5EF4-FFF2-40B4-BE49-F238E27FC236}">
                  <a16:creationId xmlns:a16="http://schemas.microsoft.com/office/drawing/2014/main" id="{8802785F-9EA9-AC4C-866D-E933ACDFA81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40" y="3238"/>
              <a:ext cx="0" cy="49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34" name="Group 213">
              <a:extLst>
                <a:ext uri="{FF2B5EF4-FFF2-40B4-BE49-F238E27FC236}">
                  <a16:creationId xmlns:a16="http://schemas.microsoft.com/office/drawing/2014/main" id="{00A04B74-FADB-AF47-AE24-A5BC92AC0F6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51" y="2205"/>
              <a:ext cx="471" cy="908"/>
              <a:chOff x="643" y="2144"/>
              <a:chExt cx="471" cy="908"/>
            </a:xfrm>
          </p:grpSpPr>
          <p:sp>
            <p:nvSpPr>
              <p:cNvPr id="335" name="Rectangle 214">
                <a:extLst>
                  <a:ext uri="{FF2B5EF4-FFF2-40B4-BE49-F238E27FC236}">
                    <a16:creationId xmlns:a16="http://schemas.microsoft.com/office/drawing/2014/main" id="{92ABE520-4D89-5243-B8E0-AA1832554D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2" y="2144"/>
                <a:ext cx="462" cy="908"/>
              </a:xfrm>
              <a:prstGeom prst="rect">
                <a:avLst/>
              </a:prstGeom>
              <a:solidFill>
                <a:srgbClr val="B5E7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6" name="Text Box 215">
                <a:extLst>
                  <a:ext uri="{FF2B5EF4-FFF2-40B4-BE49-F238E27FC236}">
                    <a16:creationId xmlns:a16="http://schemas.microsoft.com/office/drawing/2014/main" id="{8DB6921A-514A-DF40-AA1D-5E33B5A17AC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43" y="2169"/>
                <a:ext cx="461" cy="8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flow: X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src: A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dest: F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data</a:t>
                </a:r>
              </a:p>
            </p:txBody>
          </p:sp>
        </p:grpSp>
      </p:grpSp>
      <p:grpSp>
        <p:nvGrpSpPr>
          <p:cNvPr id="337" name="Group 354">
            <a:extLst>
              <a:ext uri="{FF2B5EF4-FFF2-40B4-BE49-F238E27FC236}">
                <a16:creationId xmlns:a16="http://schemas.microsoft.com/office/drawing/2014/main" id="{AEF5EEBA-1CC2-1D45-968E-5F8EE015BEB7}"/>
              </a:ext>
            </a:extLst>
          </p:cNvPr>
          <p:cNvGrpSpPr>
            <a:grpSpLocks/>
          </p:cNvGrpSpPr>
          <p:nvPr/>
        </p:nvGrpSpPr>
        <p:grpSpPr bwMode="auto">
          <a:xfrm>
            <a:off x="7489590" y="3298687"/>
            <a:ext cx="1176337" cy="3330575"/>
            <a:chOff x="3507" y="2128"/>
            <a:chExt cx="741" cy="2098"/>
          </a:xfrm>
        </p:grpSpPr>
        <p:sp>
          <p:nvSpPr>
            <p:cNvPr id="338" name="Line 196">
              <a:extLst>
                <a:ext uri="{FF2B5EF4-FFF2-40B4-BE49-F238E27FC236}">
                  <a16:creationId xmlns:a16="http://schemas.microsoft.com/office/drawing/2014/main" id="{ACF5DC03-9E4C-804F-8AE9-B7190FB2EA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7" y="2128"/>
              <a:ext cx="43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9" name="Text Box 210">
              <a:extLst>
                <a:ext uri="{FF2B5EF4-FFF2-40B4-BE49-F238E27FC236}">
                  <a16:creationId xmlns:a16="http://schemas.microsoft.com/office/drawing/2014/main" id="{700C4A8D-C752-F544-9167-054CECEB980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7" y="3775"/>
              <a:ext cx="741" cy="4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B-to-C: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IPv6 inside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IPv4</a:t>
              </a:r>
            </a:p>
          </p:txBody>
        </p:sp>
        <p:sp>
          <p:nvSpPr>
            <p:cNvPr id="340" name="Line 211">
              <a:extLst>
                <a:ext uri="{FF2B5EF4-FFF2-40B4-BE49-F238E27FC236}">
                  <a16:creationId xmlns:a16="http://schemas.microsoft.com/office/drawing/2014/main" id="{18667784-6243-834D-8EEA-D006E122B85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83" y="3640"/>
              <a:ext cx="0" cy="11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41" name="Group 217">
              <a:extLst>
                <a:ext uri="{FF2B5EF4-FFF2-40B4-BE49-F238E27FC236}">
                  <a16:creationId xmlns:a16="http://schemas.microsoft.com/office/drawing/2014/main" id="{FF2C4C60-AABF-3B4E-B780-B25D35F6F44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58" y="2220"/>
              <a:ext cx="583" cy="1388"/>
              <a:chOff x="478" y="2082"/>
              <a:chExt cx="583" cy="1388"/>
            </a:xfrm>
          </p:grpSpPr>
          <p:sp>
            <p:nvSpPr>
              <p:cNvPr id="342" name="Rectangle 218">
                <a:extLst>
                  <a:ext uri="{FF2B5EF4-FFF2-40B4-BE49-F238E27FC236}">
                    <a16:creationId xmlns:a16="http://schemas.microsoft.com/office/drawing/2014/main" id="{0FAC5552-F17D-B849-AA73-E78F0E6B97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8" y="2088"/>
                <a:ext cx="583" cy="1382"/>
              </a:xfrm>
              <a:prstGeom prst="rect">
                <a:avLst/>
              </a:prstGeom>
              <a:solidFill>
                <a:srgbClr val="CC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43" name="Group 219">
                <a:extLst>
                  <a:ext uri="{FF2B5EF4-FFF2-40B4-BE49-F238E27FC236}">
                    <a16:creationId xmlns:a16="http://schemas.microsoft.com/office/drawing/2014/main" id="{DD102A9F-6EC4-4241-BD0B-7E5E1621B85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99" y="2471"/>
                <a:ext cx="493" cy="908"/>
                <a:chOff x="4869" y="143"/>
                <a:chExt cx="493" cy="908"/>
              </a:xfrm>
            </p:grpSpPr>
            <p:sp>
              <p:nvSpPr>
                <p:cNvPr id="345" name="Rectangle 220">
                  <a:extLst>
                    <a:ext uri="{FF2B5EF4-FFF2-40B4-BE49-F238E27FC236}">
                      <a16:creationId xmlns:a16="http://schemas.microsoft.com/office/drawing/2014/main" id="{2A2FB562-2D33-8042-ADAD-FFE91DA662B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3" y="143"/>
                  <a:ext cx="462" cy="908"/>
                </a:xfrm>
                <a:prstGeom prst="rect">
                  <a:avLst/>
                </a:prstGeom>
                <a:solidFill>
                  <a:srgbClr val="B5E7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46" name="Text Box 221">
                  <a:extLst>
                    <a:ext uri="{FF2B5EF4-FFF2-40B4-BE49-F238E27FC236}">
                      <a16:creationId xmlns:a16="http://schemas.microsoft.com/office/drawing/2014/main" id="{E5FF5A8B-3342-274C-8146-5A2A1B7BC2CE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869" y="161"/>
                  <a:ext cx="493" cy="87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rPr>
                    <a:t>Flow: X</a:t>
                  </a: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rPr>
                    <a:t>Src: A</a:t>
                  </a: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rPr>
                    <a:t>Dest: F</a:t>
                  </a: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ＭＳ Ｐゴシック" panose="020B0600070205080204" pitchFamily="34" charset="-128"/>
                      <a:cs typeface="+mn-cs"/>
                    </a:rPr>
                    <a:t>data</a:t>
                  </a:r>
                </a:p>
              </p:txBody>
            </p:sp>
          </p:grpSp>
          <p:sp>
            <p:nvSpPr>
              <p:cNvPr id="344" name="Text Box 222">
                <a:extLst>
                  <a:ext uri="{FF2B5EF4-FFF2-40B4-BE49-F238E27FC236}">
                    <a16:creationId xmlns:a16="http://schemas.microsoft.com/office/drawing/2014/main" id="{8FCCEF0D-286B-C44E-BA22-94BF032AFDC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1" y="2082"/>
                <a:ext cx="564" cy="4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src:B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dest: E</a:t>
                </a:r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F10D6C81-F7CD-4C46-8149-0FAE399F43DE}"/>
              </a:ext>
            </a:extLst>
          </p:cNvPr>
          <p:cNvSpPr/>
          <p:nvPr/>
        </p:nvSpPr>
        <p:spPr>
          <a:xfrm>
            <a:off x="5400881" y="1522904"/>
            <a:ext cx="45719" cy="210509"/>
          </a:xfrm>
          <a:prstGeom prst="rect">
            <a:avLst/>
          </a:prstGeom>
          <a:solidFill>
            <a:srgbClr val="CC0001"/>
          </a:solidFill>
          <a:ln>
            <a:solidFill>
              <a:srgbClr val="CC0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30D76FC4-6C07-EB4A-BCF2-E2B2EEF8B9EB}"/>
              </a:ext>
            </a:extLst>
          </p:cNvPr>
          <p:cNvSpPr/>
          <p:nvPr/>
        </p:nvSpPr>
        <p:spPr>
          <a:xfrm>
            <a:off x="8135639" y="1540447"/>
            <a:ext cx="45719" cy="210509"/>
          </a:xfrm>
          <a:prstGeom prst="rect">
            <a:avLst/>
          </a:prstGeom>
          <a:solidFill>
            <a:srgbClr val="CC0001"/>
          </a:solidFill>
          <a:ln>
            <a:solidFill>
              <a:srgbClr val="CC0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BB8DC798-AC4D-764E-B057-214B9D5D3927}"/>
              </a:ext>
            </a:extLst>
          </p:cNvPr>
          <p:cNvSpPr/>
          <p:nvPr/>
        </p:nvSpPr>
        <p:spPr>
          <a:xfrm>
            <a:off x="5408555" y="2639042"/>
            <a:ext cx="45719" cy="210509"/>
          </a:xfrm>
          <a:prstGeom prst="rect">
            <a:avLst/>
          </a:prstGeom>
          <a:solidFill>
            <a:srgbClr val="CC0001"/>
          </a:solidFill>
          <a:ln>
            <a:solidFill>
              <a:srgbClr val="CC0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92559629-838F-3942-9672-3BDCF8B24153}"/>
              </a:ext>
            </a:extLst>
          </p:cNvPr>
          <p:cNvSpPr/>
          <p:nvPr/>
        </p:nvSpPr>
        <p:spPr>
          <a:xfrm>
            <a:off x="8123579" y="2663164"/>
            <a:ext cx="45719" cy="210509"/>
          </a:xfrm>
          <a:prstGeom prst="rect">
            <a:avLst/>
          </a:prstGeom>
          <a:solidFill>
            <a:srgbClr val="CC0001"/>
          </a:solidFill>
          <a:ln>
            <a:solidFill>
              <a:srgbClr val="CC0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D068552-57F0-AF4C-8DA3-019ACF254CBF}"/>
              </a:ext>
            </a:extLst>
          </p:cNvPr>
          <p:cNvGrpSpPr/>
          <p:nvPr/>
        </p:nvGrpSpPr>
        <p:grpSpPr>
          <a:xfrm>
            <a:off x="1285129" y="3401170"/>
            <a:ext cx="8091447" cy="2055959"/>
            <a:chOff x="-2159111" y="3797410"/>
            <a:chExt cx="8091447" cy="2055959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E531892-4CBC-8C43-A56C-AA850071412B}"/>
                </a:ext>
              </a:extLst>
            </p:cNvPr>
            <p:cNvGrpSpPr/>
            <p:nvPr/>
          </p:nvGrpSpPr>
          <p:grpSpPr>
            <a:xfrm>
              <a:off x="-2159111" y="3797410"/>
              <a:ext cx="8091447" cy="2055959"/>
              <a:chOff x="1300369" y="3385930"/>
              <a:chExt cx="8091447" cy="2055959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45CCC299-2C28-0048-B84B-B11820EAC0CD}"/>
                  </a:ext>
                </a:extLst>
              </p:cNvPr>
              <p:cNvGrpSpPr/>
              <p:nvPr/>
            </p:nvGrpSpPr>
            <p:grpSpPr>
              <a:xfrm>
                <a:off x="1300369" y="3385930"/>
                <a:ext cx="8091447" cy="2055959"/>
                <a:chOff x="1300369" y="3385930"/>
                <a:chExt cx="8091447" cy="2055959"/>
              </a:xfrm>
            </p:grpSpPr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7AB1942A-9DAD-1745-8163-6ABEF5D1D8C1}"/>
                    </a:ext>
                  </a:extLst>
                </p:cNvPr>
                <p:cNvSpPr/>
                <p:nvPr/>
              </p:nvSpPr>
              <p:spPr>
                <a:xfrm>
                  <a:off x="4108174" y="3670852"/>
                  <a:ext cx="715617" cy="530087"/>
                </a:xfrm>
                <a:prstGeom prst="ellipse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48" name="Oval 347">
                  <a:extLst>
                    <a:ext uri="{FF2B5EF4-FFF2-40B4-BE49-F238E27FC236}">
                      <a16:creationId xmlns:a16="http://schemas.microsoft.com/office/drawing/2014/main" id="{A1900E9C-BBC0-3445-AD24-FF5DCAD23CF4}"/>
                    </a:ext>
                  </a:extLst>
                </p:cNvPr>
                <p:cNvSpPr/>
                <p:nvPr/>
              </p:nvSpPr>
              <p:spPr>
                <a:xfrm>
                  <a:off x="5044440" y="3385930"/>
                  <a:ext cx="1023731" cy="669235"/>
                </a:xfrm>
                <a:prstGeom prst="ellipse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49" name="Oval 348">
                  <a:extLst>
                    <a:ext uri="{FF2B5EF4-FFF2-40B4-BE49-F238E27FC236}">
                      <a16:creationId xmlns:a16="http://schemas.microsoft.com/office/drawing/2014/main" id="{0C87EC48-1316-A84D-8E62-504A6DA4E80B}"/>
                    </a:ext>
                  </a:extLst>
                </p:cNvPr>
                <p:cNvSpPr/>
                <p:nvPr/>
              </p:nvSpPr>
              <p:spPr>
                <a:xfrm>
                  <a:off x="7533861" y="3432312"/>
                  <a:ext cx="974035" cy="669235"/>
                </a:xfrm>
                <a:prstGeom prst="ellipse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50" name="Oval 349">
                  <a:extLst>
                    <a:ext uri="{FF2B5EF4-FFF2-40B4-BE49-F238E27FC236}">
                      <a16:creationId xmlns:a16="http://schemas.microsoft.com/office/drawing/2014/main" id="{EF61C189-2330-9440-9F7E-120291CCA148}"/>
                    </a:ext>
                  </a:extLst>
                </p:cNvPr>
                <p:cNvSpPr/>
                <p:nvPr/>
              </p:nvSpPr>
              <p:spPr>
                <a:xfrm>
                  <a:off x="8676199" y="3678803"/>
                  <a:ext cx="715617" cy="542677"/>
                </a:xfrm>
                <a:prstGeom prst="ellipse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AD10F548-95FC-9F46-8B84-BCF5664002EC}"/>
                    </a:ext>
                  </a:extLst>
                </p:cNvPr>
                <p:cNvSpPr txBox="1"/>
                <p:nvPr/>
              </p:nvSpPr>
              <p:spPr>
                <a:xfrm>
                  <a:off x="1300369" y="4426226"/>
                  <a:ext cx="1933161" cy="101566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Note source and destination addresses!</a:t>
                  </a:r>
                </a:p>
              </p:txBody>
            </p: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54D692D2-3154-2C43-AEBC-48FED218407D}"/>
                    </a:ext>
                  </a:extLst>
                </p:cNvPr>
                <p:cNvCxnSpPr>
                  <a:stCxn id="8" idx="2"/>
                  <a:endCxn id="9" idx="3"/>
                </p:cNvCxnSpPr>
                <p:nvPr/>
              </p:nvCxnSpPr>
              <p:spPr>
                <a:xfrm flipH="1">
                  <a:off x="3233530" y="3935896"/>
                  <a:ext cx="874644" cy="998162"/>
                </a:xfrm>
                <a:prstGeom prst="line">
                  <a:avLst/>
                </a:prstGeom>
                <a:ln w="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1" name="Straight Connector 350">
                  <a:extLst>
                    <a:ext uri="{FF2B5EF4-FFF2-40B4-BE49-F238E27FC236}">
                      <a16:creationId xmlns:a16="http://schemas.microsoft.com/office/drawing/2014/main" id="{397E0575-92AD-B245-B180-8310A054B81F}"/>
                    </a:ext>
                  </a:extLst>
                </p:cNvPr>
                <p:cNvCxnSpPr>
                  <a:cxnSpLocks/>
                  <a:endCxn id="9" idx="3"/>
                </p:cNvCxnSpPr>
                <p:nvPr/>
              </p:nvCxnSpPr>
              <p:spPr>
                <a:xfrm flipH="1">
                  <a:off x="3233530" y="3690731"/>
                  <a:ext cx="1769166" cy="1243327"/>
                </a:xfrm>
                <a:prstGeom prst="line">
                  <a:avLst/>
                </a:prstGeom>
                <a:ln w="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2" name="Straight Connector 351">
                  <a:extLst>
                    <a:ext uri="{FF2B5EF4-FFF2-40B4-BE49-F238E27FC236}">
                      <a16:creationId xmlns:a16="http://schemas.microsoft.com/office/drawing/2014/main" id="{7A8FC108-BC9B-7B4F-8C30-B1B2FB0B6630}"/>
                    </a:ext>
                  </a:extLst>
                </p:cNvPr>
                <p:cNvCxnSpPr>
                  <a:cxnSpLocks/>
                  <a:stCxn id="349" idx="2"/>
                  <a:endCxn id="9" idx="3"/>
                </p:cNvCxnSpPr>
                <p:nvPr/>
              </p:nvCxnSpPr>
              <p:spPr>
                <a:xfrm flipH="1">
                  <a:off x="3233530" y="3766930"/>
                  <a:ext cx="4300331" cy="1167128"/>
                </a:xfrm>
                <a:prstGeom prst="line">
                  <a:avLst/>
                </a:prstGeom>
                <a:ln w="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53" name="Straight Connector 352">
                <a:extLst>
                  <a:ext uri="{FF2B5EF4-FFF2-40B4-BE49-F238E27FC236}">
                    <a16:creationId xmlns:a16="http://schemas.microsoft.com/office/drawing/2014/main" id="{2E34DF7B-8B1F-9A49-9DCA-13E9621EB46A}"/>
                  </a:ext>
                </a:extLst>
              </p:cNvPr>
              <p:cNvCxnSpPr>
                <a:cxnSpLocks/>
                <a:stCxn id="350" idx="2"/>
                <a:endCxn id="9" idx="3"/>
              </p:cNvCxnSpPr>
              <p:nvPr/>
            </p:nvCxnSpPr>
            <p:spPr>
              <a:xfrm flipH="1">
                <a:off x="3233530" y="3950142"/>
                <a:ext cx="5442669" cy="983916"/>
              </a:xfrm>
              <a:prstGeom prst="line">
                <a:avLst/>
              </a:prstGeom>
              <a:ln w="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6AAC3EC9-4867-0941-8198-7A4C70909795}"/>
                </a:ext>
              </a:extLst>
            </p:cNvPr>
            <p:cNvSpPr/>
            <p:nvPr/>
          </p:nvSpPr>
          <p:spPr>
            <a:xfrm>
              <a:off x="2880360" y="3803100"/>
              <a:ext cx="1023731" cy="66923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F52F217E-25A4-774F-89E1-664523F0BE3E}"/>
                </a:ext>
              </a:extLst>
            </p:cNvPr>
            <p:cNvCxnSpPr>
              <a:cxnSpLocks/>
              <a:endCxn id="9" idx="3"/>
            </p:cNvCxnSpPr>
            <p:nvPr/>
          </p:nvCxnSpPr>
          <p:spPr>
            <a:xfrm flipH="1">
              <a:off x="-225950" y="4267200"/>
              <a:ext cx="3182510" cy="1078338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3064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719438-0C98-CC4E-B2A6-DFB0F8C5A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9475"/>
            <a:ext cx="10515600" cy="1149413"/>
          </a:xfrm>
        </p:spPr>
        <p:txBody>
          <a:bodyPr>
            <a:normAutofit/>
          </a:bodyPr>
          <a:lstStyle/>
          <a:p>
            <a:pPr marL="471488" indent="-341313"/>
            <a:r>
              <a:rPr lang="en-US" altLang="en-US" sz="3200" dirty="0"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Google</a:t>
            </a:r>
            <a:r>
              <a:rPr lang="en-US" altLang="en-US" sz="3200" baseline="30000" dirty="0"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1</a:t>
            </a:r>
            <a:r>
              <a:rPr lang="en-US" altLang="en-US" sz="3200" dirty="0"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: ~ 30% of clients access services via IPv6</a:t>
            </a:r>
          </a:p>
          <a:p>
            <a:pPr marL="471488" indent="-341313"/>
            <a:r>
              <a:rPr lang="en-US" altLang="en-US" sz="3200" dirty="0"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NIST: 1/3 of all US government domains are IPv6 capable</a:t>
            </a: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1F8DAEA6-A5F2-2048-AC8C-FB7957AA6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5805"/>
            <a:ext cx="10515600" cy="894622"/>
          </a:xfrm>
        </p:spPr>
        <p:txBody>
          <a:bodyPr>
            <a:normAutofit/>
          </a:bodyPr>
          <a:lstStyle/>
          <a:p>
            <a:r>
              <a:rPr lang="en-US" sz="4800" dirty="0"/>
              <a:t>IPv6: adoption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DBF531C-BE87-EB49-B479-7855BE4CF21B}"/>
              </a:ext>
            </a:extLst>
          </p:cNvPr>
          <p:cNvGrpSpPr/>
          <p:nvPr/>
        </p:nvGrpSpPr>
        <p:grpSpPr>
          <a:xfrm>
            <a:off x="1284513" y="2612571"/>
            <a:ext cx="10450286" cy="4049486"/>
            <a:chOff x="1284513" y="2612571"/>
            <a:chExt cx="10450286" cy="404948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0A49F01-0502-D745-8771-4AE4FBD24A44}"/>
                </a:ext>
              </a:extLst>
            </p:cNvPr>
            <p:cNvSpPr txBox="1"/>
            <p:nvPr/>
          </p:nvSpPr>
          <p:spPr>
            <a:xfrm>
              <a:off x="9092540" y="5704114"/>
              <a:ext cx="2642259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30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https://www.google.com/intl/en/ipv6/statistics.html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A076BA1-0C02-564F-A83C-F71E4CB4A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84513" y="2612571"/>
              <a:ext cx="7411254" cy="404948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283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719438-0C98-CC4E-B2A6-DFB0F8C5A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9475"/>
            <a:ext cx="10515600" cy="4663516"/>
          </a:xfrm>
        </p:spPr>
        <p:txBody>
          <a:bodyPr>
            <a:normAutofit/>
          </a:bodyPr>
          <a:lstStyle/>
          <a:p>
            <a:pPr marL="471488" indent="-341313"/>
            <a:r>
              <a:rPr lang="en-US" altLang="en-US" sz="3200" dirty="0"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Google</a:t>
            </a:r>
            <a:r>
              <a:rPr lang="en-US" altLang="en-US" sz="3200" baseline="30000" dirty="0"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1</a:t>
            </a:r>
            <a:r>
              <a:rPr lang="en-US" altLang="en-US" sz="3200" dirty="0"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: ~ 30% of clients access services via IPv6</a:t>
            </a:r>
          </a:p>
          <a:p>
            <a:pPr marL="471488" indent="-341313"/>
            <a:r>
              <a:rPr lang="en-US" altLang="en-US" sz="3200" dirty="0"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NIST: 1/3 of all US government domains are IPv6 capable</a:t>
            </a:r>
          </a:p>
          <a:p>
            <a:pPr marL="471488" indent="-341313"/>
            <a:r>
              <a:rPr lang="en-US" altLang="en-US" sz="3200" dirty="0"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Long (long!) time for deployment, use</a:t>
            </a:r>
          </a:p>
          <a:p>
            <a:pPr marL="914400" lvl="1" indent="-328613"/>
            <a:r>
              <a:rPr lang="en-US" altLang="en-US" sz="2800" dirty="0">
                <a:ea typeface="ＭＳ Ｐゴシック" panose="020B0600070205080204" pitchFamily="34" charset="-128"/>
              </a:rPr>
              <a:t>25 years and counting!</a:t>
            </a:r>
          </a:p>
          <a:p>
            <a:pPr marL="914400" lvl="1" indent="-328613"/>
            <a:r>
              <a:rPr lang="en-US" altLang="en-US" sz="2800" dirty="0">
                <a:ea typeface="ＭＳ Ｐゴシック" panose="020B0600070205080204" pitchFamily="34" charset="-128"/>
              </a:rPr>
              <a:t>think of application-level changes in last 25 years: WWW, social media, streaming media, gaming, telepresence, …</a:t>
            </a:r>
          </a:p>
          <a:p>
            <a:pPr marL="914400" lvl="1" indent="-328613"/>
            <a:r>
              <a:rPr lang="en-US" altLang="en-US" sz="2800" i="1" dirty="0">
                <a:solidFill>
                  <a:srgbClr val="CC0000"/>
                </a:solidFill>
                <a:ea typeface="ＭＳ Ｐゴシック" panose="020B0600070205080204" pitchFamily="34" charset="-128"/>
              </a:rPr>
              <a:t>Why?</a:t>
            </a: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1F8DAEA6-A5F2-2048-AC8C-FB7957AA6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5805"/>
            <a:ext cx="10515600" cy="894622"/>
          </a:xfrm>
        </p:spPr>
        <p:txBody>
          <a:bodyPr>
            <a:normAutofit/>
          </a:bodyPr>
          <a:lstStyle/>
          <a:p>
            <a:r>
              <a:rPr lang="en-US" sz="4800" dirty="0"/>
              <a:t>IPv6: adoption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A49F01-0502-D745-8771-4AE4FBD24A44}"/>
              </a:ext>
            </a:extLst>
          </p:cNvPr>
          <p:cNvSpPr txBox="1"/>
          <p:nvPr/>
        </p:nvSpPr>
        <p:spPr>
          <a:xfrm>
            <a:off x="928255" y="6289964"/>
            <a:ext cx="472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https://www.google.com/intl/en/ipv6/statistics.html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99297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29" y="650420"/>
            <a:ext cx="6551791" cy="1650991"/>
          </a:xfrm>
        </p:spPr>
        <p:txBody>
          <a:bodyPr>
            <a:normAutofit fontScale="90000"/>
          </a:bodyPr>
          <a:lstStyle/>
          <a:p>
            <a:r>
              <a:rPr lang="en-US" altLang="en-US" sz="6000" dirty="0">
                <a:cs typeface="Calibri" panose="020F0502020204030204" pitchFamily="34" charset="0"/>
              </a:rPr>
              <a:t>Network Layer:</a:t>
            </a:r>
            <a:br>
              <a:rPr lang="en-US" altLang="en-US" sz="6000" dirty="0">
                <a:cs typeface="Calibri" panose="020F0502020204030204" pitchFamily="34" charset="0"/>
              </a:rPr>
            </a:br>
            <a:r>
              <a:rPr lang="en-US" altLang="en-US" sz="6000" dirty="0">
                <a:cs typeface="Calibri" panose="020F0502020204030204" pitchFamily="34" charset="0"/>
              </a:rPr>
              <a:t>Data Plane</a:t>
            </a:r>
            <a:endParaRPr lang="en-US" sz="6000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5AB9D8D-7F05-094B-8DA6-3095A7A7A096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>
          <a:xfrm>
            <a:off x="518511" y="2492753"/>
            <a:ext cx="7372469" cy="4173132"/>
          </a:xfrm>
        </p:spPr>
        <p:txBody>
          <a:bodyPr>
            <a:normAutofit/>
          </a:bodyPr>
          <a:lstStyle/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Overview of Network Layer	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What’s Inside a Router?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sz="3600" dirty="0"/>
              <a:t>The Internet Protocol: </a:t>
            </a:r>
          </a:p>
          <a:p>
            <a:pPr marL="746125" lvl="1" indent="-285750">
              <a:spcBef>
                <a:spcPts val="800"/>
              </a:spcBef>
            </a:pPr>
            <a:r>
              <a:rPr lang="en-US" sz="3200" dirty="0"/>
              <a:t>IPv4, addressing </a:t>
            </a:r>
            <a:r>
              <a:rPr lang="en-US" sz="2800" dirty="0"/>
              <a:t>(part 1)</a:t>
            </a:r>
          </a:p>
          <a:p>
            <a:pPr marL="746125" lvl="1" indent="-285750">
              <a:spcBef>
                <a:spcPts val="800"/>
              </a:spcBef>
            </a:pPr>
            <a:r>
              <a:rPr lang="en-US" sz="3200" dirty="0"/>
              <a:t>NAT, IPv6 </a:t>
            </a:r>
            <a:r>
              <a:rPr lang="en-US" sz="2800" dirty="0"/>
              <a:t>(part 2)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Generalized Forwarding and SDN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Middleboxes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Summary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966BCE-E1AB-7A42-B864-7745FF725900}"/>
              </a:ext>
            </a:extLst>
          </p:cNvPr>
          <p:cNvGrpSpPr/>
          <p:nvPr/>
        </p:nvGrpSpPr>
        <p:grpSpPr>
          <a:xfrm>
            <a:off x="7421880" y="792480"/>
            <a:ext cx="4399280" cy="3866277"/>
            <a:chOff x="7421880" y="792480"/>
            <a:chExt cx="4399280" cy="3866277"/>
          </a:xfrm>
        </p:grpSpPr>
        <p:pic>
          <p:nvPicPr>
            <p:cNvPr id="1026" name="Picture 2" descr="University of Massachusetts Amherst - Wikipedia">
              <a:extLst>
                <a:ext uri="{FF2B5EF4-FFF2-40B4-BE49-F238E27FC236}">
                  <a16:creationId xmlns:a16="http://schemas.microsoft.com/office/drawing/2014/main" id="{EA65677E-34B6-934A-BD3F-AAD350437B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86440" y="2125980"/>
              <a:ext cx="848360" cy="848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8EB14B-C9ED-0847-B970-A5202AF4CE20}"/>
                </a:ext>
              </a:extLst>
            </p:cNvPr>
            <p:cNvSpPr txBox="1"/>
            <p:nvPr/>
          </p:nvSpPr>
          <p:spPr>
            <a:xfrm>
              <a:off x="7421880" y="792480"/>
              <a:ext cx="439928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COMPSCI 453 </a:t>
              </a: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13A3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Computer Networks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Professor Jim Kurose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College of Information and Computer Sciences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University of Massachusetts 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C6E2ED4-232F-CF49-92D4-D59F2E8D1361}"/>
                </a:ext>
              </a:extLst>
            </p:cNvPr>
            <p:cNvGrpSpPr/>
            <p:nvPr/>
          </p:nvGrpSpPr>
          <p:grpSpPr>
            <a:xfrm>
              <a:off x="7884160" y="3304540"/>
              <a:ext cx="3857707" cy="1354217"/>
              <a:chOff x="7904480" y="4206240"/>
              <a:chExt cx="3857707" cy="1354217"/>
            </a:xfrm>
          </p:grpSpPr>
          <p:pic>
            <p:nvPicPr>
              <p:cNvPr id="6" name="Picture 5" descr="Kurose_CVR_REV2.jp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28020" y="4246880"/>
                <a:ext cx="934167" cy="1224438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B5C915-B56D-DF41-B49F-F01D9828071E}"/>
                  </a:ext>
                </a:extLst>
              </p:cNvPr>
              <p:cNvSpPr txBox="1"/>
              <p:nvPr/>
            </p:nvSpPr>
            <p:spPr>
              <a:xfrm>
                <a:off x="7904480" y="4206240"/>
                <a:ext cx="2885440" cy="1354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Class textbook: 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Computer Networking: A Top-Down Approach 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(8</a:t>
                </a:r>
                <a:r>
                  <a:rPr kumimoji="0" lang="en-US" sz="1400" b="0" i="1" u="none" strike="noStrike" kern="1200" cap="none" spc="0" normalizeH="0" baseline="30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ed.)</a:t>
                </a:r>
                <a:endPara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J.F. Kurose, K.W. Ross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Pearson, 2020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http://gaia.cs.umass.edu/kurose_ross</a:t>
                </a:r>
                <a:endPara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33451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9673C0F-EEA6-3549-BFCE-D83173D8E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2790" y="1409001"/>
            <a:ext cx="5557988" cy="4841896"/>
          </a:xfrm>
        </p:spPr>
        <p:txBody>
          <a:bodyPr>
            <a:normAutofit/>
          </a:bodyPr>
          <a:lstStyle/>
          <a:p>
            <a:pPr indent="-293688"/>
            <a:r>
              <a:rPr lang="en-US" altLang="en-US" sz="3200" dirty="0">
                <a:solidFill>
                  <a:srgbClr val="C00000"/>
                </a:solidFill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IP address:</a:t>
            </a:r>
            <a:r>
              <a:rPr lang="en-US" altLang="en-US" dirty="0">
                <a:solidFill>
                  <a:srgbClr val="C00000"/>
                </a:solidFill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</a:t>
            </a:r>
            <a:r>
              <a:rPr lang="en-US" altLang="en-US" dirty="0"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32-bit identifier associated with each host or router </a:t>
            </a:r>
            <a:r>
              <a:rPr lang="en-US" altLang="en-US" i="1" dirty="0">
                <a:solidFill>
                  <a:srgbClr val="0000A3"/>
                </a:solidFill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interface</a:t>
            </a:r>
            <a:r>
              <a:rPr lang="en-US" altLang="en-US" dirty="0"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</a:t>
            </a:r>
          </a:p>
          <a:p>
            <a:pPr indent="-293688"/>
            <a:r>
              <a:rPr lang="en-US" altLang="en-US" sz="3200" dirty="0">
                <a:solidFill>
                  <a:srgbClr val="CC0000"/>
                </a:solidFill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interface:</a:t>
            </a:r>
            <a:r>
              <a:rPr lang="en-US" altLang="en-US" dirty="0"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connection between host/router and physical link</a:t>
            </a:r>
          </a:p>
          <a:p>
            <a:pPr marL="522288" lvl="1" indent="-298450"/>
            <a:r>
              <a:rPr lang="en-US" altLang="en-US" sz="2800" dirty="0">
                <a:ea typeface="ＭＳ Ｐゴシック" panose="020B0600070205080204" pitchFamily="34" charset="-128"/>
              </a:rPr>
              <a:t>router’</a:t>
            </a:r>
            <a:r>
              <a:rPr lang="en-US" altLang="ja-JP" sz="2800" dirty="0">
                <a:ea typeface="ＭＳ Ｐゴシック" panose="020B0600070205080204" pitchFamily="34" charset="-128"/>
              </a:rPr>
              <a:t>s typically have multiple interfaces</a:t>
            </a:r>
          </a:p>
          <a:p>
            <a:pPr marL="522288" lvl="1" indent="-298450"/>
            <a:r>
              <a:rPr lang="en-US" altLang="en-US" sz="2800" dirty="0">
                <a:ea typeface="ＭＳ Ｐゴシック" panose="020B0600070205080204" pitchFamily="34" charset="-128"/>
              </a:rPr>
              <a:t>host typically has one or two interfaces </a:t>
            </a:r>
            <a:r>
              <a:rPr lang="en-US" altLang="en-US" dirty="0">
                <a:ea typeface="ＭＳ Ｐゴシック" panose="020B0600070205080204" pitchFamily="34" charset="-128"/>
              </a:rPr>
              <a:t>(e.g., wired Ethernet, wireless 802.11)</a:t>
            </a:r>
          </a:p>
          <a:p>
            <a:pPr marL="298450" indent="0">
              <a:buNone/>
            </a:pPr>
            <a:endParaRPr lang="en-US" altLang="en-US" sz="3200" dirty="0">
              <a:ea typeface="ＭＳ Ｐゴシック" panose="020B0600070205080204" pitchFamily="34" charset="-128"/>
              <a:cs typeface="ＭＳ Ｐゴシック" panose="020B0600070205080204" pitchFamily="34" charset="-128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236E45-D353-3946-A538-2B642758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144"/>
            <a:ext cx="10515600" cy="894622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IP addressing: introduction</a:t>
            </a:r>
            <a:endParaRPr lang="en-US" dirty="0"/>
          </a:p>
        </p:txBody>
      </p:sp>
      <p:sp>
        <p:nvSpPr>
          <p:cNvPr id="72" name="Freeform 140">
            <a:extLst>
              <a:ext uri="{FF2B5EF4-FFF2-40B4-BE49-F238E27FC236}">
                <a16:creationId xmlns:a16="http://schemas.microsoft.com/office/drawing/2014/main" id="{3A8F319D-9F74-944C-9EB6-024B82E69F2A}"/>
              </a:ext>
            </a:extLst>
          </p:cNvPr>
          <p:cNvSpPr>
            <a:spLocks/>
          </p:cNvSpPr>
          <p:nvPr/>
        </p:nvSpPr>
        <p:spPr bwMode="auto">
          <a:xfrm rot="16200000">
            <a:off x="8946356" y="3046530"/>
            <a:ext cx="846137" cy="1593850"/>
          </a:xfrm>
          <a:custGeom>
            <a:avLst/>
            <a:gdLst>
              <a:gd name="T0" fmla="*/ 2147483647 w 10315"/>
              <a:gd name="T1" fmla="*/ 2147483647 h 10000"/>
              <a:gd name="T2" fmla="*/ 2147483647 w 10315"/>
              <a:gd name="T3" fmla="*/ 2147483647 h 10000"/>
              <a:gd name="T4" fmla="*/ 2147483647 w 10315"/>
              <a:gd name="T5" fmla="*/ 2147483647 h 10000"/>
              <a:gd name="T6" fmla="*/ 2147483647 w 10315"/>
              <a:gd name="T7" fmla="*/ 2147483647 h 10000"/>
              <a:gd name="T8" fmla="*/ 2147483647 w 10315"/>
              <a:gd name="T9" fmla="*/ 2147483647 h 10000"/>
              <a:gd name="T10" fmla="*/ 2147483647 w 10315"/>
              <a:gd name="T11" fmla="*/ 2147483647 h 10000"/>
              <a:gd name="T12" fmla="*/ 2147483647 w 10315"/>
              <a:gd name="T13" fmla="*/ 2147483647 h 10000"/>
              <a:gd name="T14" fmla="*/ 2147483647 w 10315"/>
              <a:gd name="T15" fmla="*/ 2147483647 h 10000"/>
              <a:gd name="T16" fmla="*/ 2147483647 w 10315"/>
              <a:gd name="T17" fmla="*/ 2147483647 h 10000"/>
              <a:gd name="T18" fmla="*/ 2147483647 w 10315"/>
              <a:gd name="T19" fmla="*/ 2147483647 h 10000"/>
              <a:gd name="T20" fmla="*/ 2147483647 w 10315"/>
              <a:gd name="T21" fmla="*/ 2147483647 h 10000"/>
              <a:gd name="T22" fmla="*/ 2147483647 w 10315"/>
              <a:gd name="T23" fmla="*/ 2147483647 h 10000"/>
              <a:gd name="T24" fmla="*/ 2147483647 w 10315"/>
              <a:gd name="T25" fmla="*/ 2147483647 h 1000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315"/>
              <a:gd name="T40" fmla="*/ 0 h 10000"/>
              <a:gd name="T41" fmla="*/ 10315 w 10315"/>
              <a:gd name="T42" fmla="*/ 10000 h 1000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315" h="10000">
                <a:moveTo>
                  <a:pt x="9674" y="4488"/>
                </a:moveTo>
                <a:cubicBezTo>
                  <a:pt x="8651" y="4175"/>
                  <a:pt x="4901" y="4405"/>
                  <a:pt x="3754" y="3833"/>
                </a:cubicBezTo>
                <a:cubicBezTo>
                  <a:pt x="2607" y="3261"/>
                  <a:pt x="4015" y="1645"/>
                  <a:pt x="3411" y="1026"/>
                </a:cubicBezTo>
                <a:cubicBezTo>
                  <a:pt x="2808" y="408"/>
                  <a:pt x="591" y="-284"/>
                  <a:pt x="130" y="122"/>
                </a:cubicBezTo>
                <a:cubicBezTo>
                  <a:pt x="-330" y="529"/>
                  <a:pt x="566" y="2588"/>
                  <a:pt x="648" y="3468"/>
                </a:cubicBezTo>
                <a:cubicBezTo>
                  <a:pt x="730" y="4349"/>
                  <a:pt x="648" y="4790"/>
                  <a:pt x="622" y="5408"/>
                </a:cubicBezTo>
                <a:cubicBezTo>
                  <a:pt x="595" y="6026"/>
                  <a:pt x="516" y="6617"/>
                  <a:pt x="489" y="7180"/>
                </a:cubicBezTo>
                <a:cubicBezTo>
                  <a:pt x="463" y="7741"/>
                  <a:pt x="286" y="8378"/>
                  <a:pt x="436" y="8809"/>
                </a:cubicBezTo>
                <a:cubicBezTo>
                  <a:pt x="587" y="9239"/>
                  <a:pt x="892" y="9655"/>
                  <a:pt x="1416" y="9793"/>
                </a:cubicBezTo>
                <a:cubicBezTo>
                  <a:pt x="1940" y="9932"/>
                  <a:pt x="3153" y="10248"/>
                  <a:pt x="3581" y="9642"/>
                </a:cubicBezTo>
                <a:cubicBezTo>
                  <a:pt x="4008" y="9037"/>
                  <a:pt x="3138" y="6667"/>
                  <a:pt x="3986" y="6162"/>
                </a:cubicBezTo>
                <a:cubicBezTo>
                  <a:pt x="4832" y="5655"/>
                  <a:pt x="9131" y="5984"/>
                  <a:pt x="9890" y="5711"/>
                </a:cubicBezTo>
                <a:cubicBezTo>
                  <a:pt x="10388" y="5225"/>
                  <a:pt x="10598" y="5393"/>
                  <a:pt x="9674" y="4488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3" name="Freeform 140">
            <a:extLst>
              <a:ext uri="{FF2B5EF4-FFF2-40B4-BE49-F238E27FC236}">
                <a16:creationId xmlns:a16="http://schemas.microsoft.com/office/drawing/2014/main" id="{624F0496-7420-2147-A497-D1252EA7020B}"/>
              </a:ext>
            </a:extLst>
          </p:cNvPr>
          <p:cNvSpPr>
            <a:spLocks/>
          </p:cNvSpPr>
          <p:nvPr/>
        </p:nvSpPr>
        <p:spPr bwMode="auto">
          <a:xfrm rot="10800000">
            <a:off x="9944100" y="1720173"/>
            <a:ext cx="846138" cy="1593850"/>
          </a:xfrm>
          <a:custGeom>
            <a:avLst/>
            <a:gdLst>
              <a:gd name="T0" fmla="*/ 2147483647 w 10315"/>
              <a:gd name="T1" fmla="*/ 2147483647 h 10000"/>
              <a:gd name="T2" fmla="*/ 2147483647 w 10315"/>
              <a:gd name="T3" fmla="*/ 2147483647 h 10000"/>
              <a:gd name="T4" fmla="*/ 2147483647 w 10315"/>
              <a:gd name="T5" fmla="*/ 2147483647 h 10000"/>
              <a:gd name="T6" fmla="*/ 2147483647 w 10315"/>
              <a:gd name="T7" fmla="*/ 2147483647 h 10000"/>
              <a:gd name="T8" fmla="*/ 2147483647 w 10315"/>
              <a:gd name="T9" fmla="*/ 2147483647 h 10000"/>
              <a:gd name="T10" fmla="*/ 2147483647 w 10315"/>
              <a:gd name="T11" fmla="*/ 2147483647 h 10000"/>
              <a:gd name="T12" fmla="*/ 2147483647 w 10315"/>
              <a:gd name="T13" fmla="*/ 2147483647 h 10000"/>
              <a:gd name="T14" fmla="*/ 2147483647 w 10315"/>
              <a:gd name="T15" fmla="*/ 2147483647 h 10000"/>
              <a:gd name="T16" fmla="*/ 2147483647 w 10315"/>
              <a:gd name="T17" fmla="*/ 2147483647 h 10000"/>
              <a:gd name="T18" fmla="*/ 2147483647 w 10315"/>
              <a:gd name="T19" fmla="*/ 2147483647 h 10000"/>
              <a:gd name="T20" fmla="*/ 2147483647 w 10315"/>
              <a:gd name="T21" fmla="*/ 2147483647 h 10000"/>
              <a:gd name="T22" fmla="*/ 2147483647 w 10315"/>
              <a:gd name="T23" fmla="*/ 2147483647 h 10000"/>
              <a:gd name="T24" fmla="*/ 2147483647 w 10315"/>
              <a:gd name="T25" fmla="*/ 2147483647 h 1000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315"/>
              <a:gd name="T40" fmla="*/ 0 h 10000"/>
              <a:gd name="T41" fmla="*/ 10315 w 10315"/>
              <a:gd name="T42" fmla="*/ 10000 h 1000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315" h="10000">
                <a:moveTo>
                  <a:pt x="9674" y="4488"/>
                </a:moveTo>
                <a:cubicBezTo>
                  <a:pt x="8651" y="4175"/>
                  <a:pt x="4901" y="4405"/>
                  <a:pt x="3754" y="3833"/>
                </a:cubicBezTo>
                <a:cubicBezTo>
                  <a:pt x="2607" y="3261"/>
                  <a:pt x="4015" y="1645"/>
                  <a:pt x="3411" y="1026"/>
                </a:cubicBezTo>
                <a:cubicBezTo>
                  <a:pt x="2808" y="408"/>
                  <a:pt x="591" y="-284"/>
                  <a:pt x="130" y="122"/>
                </a:cubicBezTo>
                <a:cubicBezTo>
                  <a:pt x="-330" y="529"/>
                  <a:pt x="566" y="2588"/>
                  <a:pt x="648" y="3468"/>
                </a:cubicBezTo>
                <a:cubicBezTo>
                  <a:pt x="730" y="4349"/>
                  <a:pt x="648" y="4790"/>
                  <a:pt x="622" y="5408"/>
                </a:cubicBezTo>
                <a:cubicBezTo>
                  <a:pt x="595" y="6026"/>
                  <a:pt x="516" y="6617"/>
                  <a:pt x="489" y="7180"/>
                </a:cubicBezTo>
                <a:cubicBezTo>
                  <a:pt x="463" y="7741"/>
                  <a:pt x="286" y="8378"/>
                  <a:pt x="436" y="8809"/>
                </a:cubicBezTo>
                <a:cubicBezTo>
                  <a:pt x="587" y="9239"/>
                  <a:pt x="892" y="9655"/>
                  <a:pt x="1416" y="9793"/>
                </a:cubicBezTo>
                <a:cubicBezTo>
                  <a:pt x="1940" y="9932"/>
                  <a:pt x="3153" y="10248"/>
                  <a:pt x="3581" y="9642"/>
                </a:cubicBezTo>
                <a:cubicBezTo>
                  <a:pt x="4008" y="9037"/>
                  <a:pt x="3138" y="6667"/>
                  <a:pt x="3986" y="6162"/>
                </a:cubicBezTo>
                <a:cubicBezTo>
                  <a:pt x="4832" y="5655"/>
                  <a:pt x="9131" y="5984"/>
                  <a:pt x="9890" y="5711"/>
                </a:cubicBezTo>
                <a:cubicBezTo>
                  <a:pt x="10388" y="5225"/>
                  <a:pt x="10598" y="5393"/>
                  <a:pt x="9674" y="4488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4" name="Freeform 140">
            <a:extLst>
              <a:ext uri="{FF2B5EF4-FFF2-40B4-BE49-F238E27FC236}">
                <a16:creationId xmlns:a16="http://schemas.microsoft.com/office/drawing/2014/main" id="{F5A46523-A2FE-EB43-8849-332D81F5BCF4}"/>
              </a:ext>
            </a:extLst>
          </p:cNvPr>
          <p:cNvSpPr>
            <a:spLocks/>
          </p:cNvSpPr>
          <p:nvPr/>
        </p:nvSpPr>
        <p:spPr bwMode="auto">
          <a:xfrm>
            <a:off x="7908925" y="1302661"/>
            <a:ext cx="1038225" cy="1927225"/>
          </a:xfrm>
          <a:custGeom>
            <a:avLst/>
            <a:gdLst>
              <a:gd name="T0" fmla="*/ 2147483647 w 1223"/>
              <a:gd name="T1" fmla="*/ 2147483647 h 1291"/>
              <a:gd name="T2" fmla="*/ 2147483647 w 1223"/>
              <a:gd name="T3" fmla="*/ 2147483647 h 1291"/>
              <a:gd name="T4" fmla="*/ 2147483647 w 1223"/>
              <a:gd name="T5" fmla="*/ 2147483647 h 1291"/>
              <a:gd name="T6" fmla="*/ 2147483647 w 1223"/>
              <a:gd name="T7" fmla="*/ 2147483647 h 1291"/>
              <a:gd name="T8" fmla="*/ 2147483647 w 1223"/>
              <a:gd name="T9" fmla="*/ 2147483647 h 1291"/>
              <a:gd name="T10" fmla="*/ 2147483647 w 1223"/>
              <a:gd name="T11" fmla="*/ 2147483647 h 1291"/>
              <a:gd name="T12" fmla="*/ 2147483647 w 1223"/>
              <a:gd name="T13" fmla="*/ 2147483647 h 1291"/>
              <a:gd name="T14" fmla="*/ 2147483647 w 1223"/>
              <a:gd name="T15" fmla="*/ 2147483647 h 1291"/>
              <a:gd name="T16" fmla="*/ 2147483647 w 1223"/>
              <a:gd name="T17" fmla="*/ 2147483647 h 1291"/>
              <a:gd name="T18" fmla="*/ 2147483647 w 1223"/>
              <a:gd name="T19" fmla="*/ 2147483647 h 1291"/>
              <a:gd name="T20" fmla="*/ 2147483647 w 1223"/>
              <a:gd name="T21" fmla="*/ 2147483647 h 1291"/>
              <a:gd name="T22" fmla="*/ 2147483647 w 1223"/>
              <a:gd name="T23" fmla="*/ 2147483647 h 1291"/>
              <a:gd name="T24" fmla="*/ 2147483647 w 1223"/>
              <a:gd name="T25" fmla="*/ 2147483647 h 1291"/>
              <a:gd name="T26" fmla="*/ 2147483647 w 1223"/>
              <a:gd name="T27" fmla="*/ 2147483647 h 1291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w 1223"/>
              <a:gd name="T43" fmla="*/ 0 h 1291"/>
              <a:gd name="T44" fmla="*/ 1223 w 1223"/>
              <a:gd name="T45" fmla="*/ 1291 h 1291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T42" t="T43" r="T44" b="T45"/>
            <a:pathLst>
              <a:path w="1223" h="1291">
                <a:moveTo>
                  <a:pt x="1201" y="756"/>
                </a:moveTo>
                <a:cubicBezTo>
                  <a:pt x="1180" y="640"/>
                  <a:pt x="798" y="744"/>
                  <a:pt x="702" y="670"/>
                </a:cubicBezTo>
                <a:cubicBezTo>
                  <a:pt x="603" y="561"/>
                  <a:pt x="669" y="206"/>
                  <a:pt x="608" y="103"/>
                </a:cubicBezTo>
                <a:cubicBezTo>
                  <a:pt x="547" y="0"/>
                  <a:pt x="425" y="55"/>
                  <a:pt x="335" y="52"/>
                </a:cubicBezTo>
                <a:cubicBezTo>
                  <a:pt x="245" y="49"/>
                  <a:pt x="114" y="0"/>
                  <a:pt x="65" y="82"/>
                </a:cubicBezTo>
                <a:cubicBezTo>
                  <a:pt x="16" y="164"/>
                  <a:pt x="45" y="433"/>
                  <a:pt x="41" y="544"/>
                </a:cubicBezTo>
                <a:cubicBezTo>
                  <a:pt x="37" y="655"/>
                  <a:pt x="41" y="685"/>
                  <a:pt x="38" y="751"/>
                </a:cubicBezTo>
                <a:cubicBezTo>
                  <a:pt x="35" y="817"/>
                  <a:pt x="26" y="880"/>
                  <a:pt x="23" y="940"/>
                </a:cubicBezTo>
                <a:cubicBezTo>
                  <a:pt x="20" y="1000"/>
                  <a:pt x="0" y="1068"/>
                  <a:pt x="17" y="1114"/>
                </a:cubicBezTo>
                <a:cubicBezTo>
                  <a:pt x="34" y="1160"/>
                  <a:pt x="31" y="1198"/>
                  <a:pt x="128" y="1219"/>
                </a:cubicBezTo>
                <a:cubicBezTo>
                  <a:pt x="225" y="1240"/>
                  <a:pt x="509" y="1291"/>
                  <a:pt x="602" y="1243"/>
                </a:cubicBezTo>
                <a:cubicBezTo>
                  <a:pt x="695" y="1195"/>
                  <a:pt x="590" y="984"/>
                  <a:pt x="686" y="930"/>
                </a:cubicBezTo>
                <a:cubicBezTo>
                  <a:pt x="782" y="876"/>
                  <a:pt x="1091" y="945"/>
                  <a:pt x="1177" y="916"/>
                </a:cubicBezTo>
                <a:cubicBezTo>
                  <a:pt x="1208" y="864"/>
                  <a:pt x="1223" y="871"/>
                  <a:pt x="1201" y="756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5" name="Text Box 26">
            <a:extLst>
              <a:ext uri="{FF2B5EF4-FFF2-40B4-BE49-F238E27FC236}">
                <a16:creationId xmlns:a16="http://schemas.microsoft.com/office/drawing/2014/main" id="{52559523-8E51-E745-84E2-F95862F133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91388" y="1132798"/>
            <a:ext cx="825500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223.1.1.1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76" name="Group 27">
            <a:extLst>
              <a:ext uri="{FF2B5EF4-FFF2-40B4-BE49-F238E27FC236}">
                <a16:creationId xmlns:a16="http://schemas.microsoft.com/office/drawing/2014/main" id="{2A18DB91-39D9-E244-B5AB-473130FADF77}"/>
              </a:ext>
            </a:extLst>
          </p:cNvPr>
          <p:cNvGrpSpPr>
            <a:grpSpLocks/>
          </p:cNvGrpSpPr>
          <p:nvPr/>
        </p:nvGrpSpPr>
        <p:grpSpPr bwMode="auto">
          <a:xfrm>
            <a:off x="6557963" y="2093236"/>
            <a:ext cx="920750" cy="276225"/>
            <a:chOff x="3251" y="608"/>
            <a:chExt cx="580" cy="174"/>
          </a:xfrm>
        </p:grpSpPr>
        <p:sp>
          <p:nvSpPr>
            <p:cNvPr id="77" name="Rectangle 28">
              <a:extLst>
                <a:ext uri="{FF2B5EF4-FFF2-40B4-BE49-F238E27FC236}">
                  <a16:creationId xmlns:a16="http://schemas.microsoft.com/office/drawing/2014/main" id="{189CA005-145E-8943-BBD3-B293006202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6" y="657"/>
              <a:ext cx="525" cy="1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8" name="Text Box 29">
              <a:extLst>
                <a:ext uri="{FF2B5EF4-FFF2-40B4-BE49-F238E27FC236}">
                  <a16:creationId xmlns:a16="http://schemas.microsoft.com/office/drawing/2014/main" id="{BA441ECA-99C1-8049-8D70-2692D3B320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51" y="608"/>
              <a:ext cx="521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223.1.1.2</a:t>
              </a: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79" name="Text Box 30">
            <a:extLst>
              <a:ext uri="{FF2B5EF4-FFF2-40B4-BE49-F238E27FC236}">
                <a16:creationId xmlns:a16="http://schemas.microsoft.com/office/drawing/2014/main" id="{02D7B601-F8DE-844D-AD24-51A8D9C2A0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96163" y="3088598"/>
            <a:ext cx="8270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223.1.1.3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0" name="Text Box 31">
            <a:extLst>
              <a:ext uri="{FF2B5EF4-FFF2-40B4-BE49-F238E27FC236}">
                <a16:creationId xmlns:a16="http://schemas.microsoft.com/office/drawing/2014/main" id="{BCADDA8C-EA1C-904B-8DA4-6A72A1241F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65672" y="2275798"/>
            <a:ext cx="8270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223.1.1.4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2" name="Text Box 33">
            <a:extLst>
              <a:ext uri="{FF2B5EF4-FFF2-40B4-BE49-F238E27FC236}">
                <a16:creationId xmlns:a16="http://schemas.microsoft.com/office/drawing/2014/main" id="{AE31EC96-C105-D14D-8C04-3BD61FB4C6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78749" y="2277157"/>
            <a:ext cx="827087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223.1.2.9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6" name="Text Box 41">
            <a:extLst>
              <a:ext uri="{FF2B5EF4-FFF2-40B4-BE49-F238E27FC236}">
                <a16:creationId xmlns:a16="http://schemas.microsoft.com/office/drawing/2014/main" id="{145B44AE-DC22-5544-86B9-CB3075DF61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48207" y="3220134"/>
            <a:ext cx="8270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223.1.2.2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7" name="Text Box 44">
            <a:extLst>
              <a:ext uri="{FF2B5EF4-FFF2-40B4-BE49-F238E27FC236}">
                <a16:creationId xmlns:a16="http://schemas.microsoft.com/office/drawing/2014/main" id="{6AF41440-BFCD-7D40-8F46-791DB74E22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07612" y="1703391"/>
            <a:ext cx="8270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223.1.2.1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8" name="Line 45">
            <a:extLst>
              <a:ext uri="{FF2B5EF4-FFF2-40B4-BE49-F238E27FC236}">
                <a16:creationId xmlns:a16="http://schemas.microsoft.com/office/drawing/2014/main" id="{773ED556-22D0-4A49-A6DD-CE13868A640B}"/>
              </a:ext>
            </a:extLst>
          </p:cNvPr>
          <p:cNvSpPr>
            <a:spLocks noChangeShapeType="1"/>
          </p:cNvSpPr>
          <p:nvPr/>
        </p:nvSpPr>
        <p:spPr bwMode="auto">
          <a:xfrm>
            <a:off x="9359900" y="2735036"/>
            <a:ext cx="0" cy="879025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1" name="Text Box 53">
            <a:extLst>
              <a:ext uri="{FF2B5EF4-FFF2-40B4-BE49-F238E27FC236}">
                <a16:creationId xmlns:a16="http://schemas.microsoft.com/office/drawing/2014/main" id="{3808F6CD-9581-5747-8EAE-2804DA8644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55213" y="4195086"/>
            <a:ext cx="8270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223.1.3.2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2" name="Text Box 56">
            <a:extLst>
              <a:ext uri="{FF2B5EF4-FFF2-40B4-BE49-F238E27FC236}">
                <a16:creationId xmlns:a16="http://schemas.microsoft.com/office/drawing/2014/main" id="{F622C914-8BCA-2845-A02E-216107E499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2200" y="4199848"/>
            <a:ext cx="827088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223.1.3.1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93" name="Group 57">
            <a:extLst>
              <a:ext uri="{FF2B5EF4-FFF2-40B4-BE49-F238E27FC236}">
                <a16:creationId xmlns:a16="http://schemas.microsoft.com/office/drawing/2014/main" id="{D5377E55-C016-994A-953D-A9C5387C24E5}"/>
              </a:ext>
            </a:extLst>
          </p:cNvPr>
          <p:cNvGrpSpPr>
            <a:grpSpLocks/>
          </p:cNvGrpSpPr>
          <p:nvPr/>
        </p:nvGrpSpPr>
        <p:grpSpPr bwMode="auto">
          <a:xfrm>
            <a:off x="8885238" y="2996523"/>
            <a:ext cx="912812" cy="276225"/>
            <a:chOff x="4550" y="1257"/>
            <a:chExt cx="575" cy="174"/>
          </a:xfrm>
        </p:grpSpPr>
        <p:sp>
          <p:nvSpPr>
            <p:cNvPr id="94" name="Rectangle 58">
              <a:extLst>
                <a:ext uri="{FF2B5EF4-FFF2-40B4-BE49-F238E27FC236}">
                  <a16:creationId xmlns:a16="http://schemas.microsoft.com/office/drawing/2014/main" id="{670C8D72-BBFA-B140-9080-38230AA139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87" y="1284"/>
              <a:ext cx="534" cy="1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5" name="Text Box 59">
              <a:extLst>
                <a:ext uri="{FF2B5EF4-FFF2-40B4-BE49-F238E27FC236}">
                  <a16:creationId xmlns:a16="http://schemas.microsoft.com/office/drawing/2014/main" id="{5713FF42-7904-ED48-91F6-585EA4E69A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0" y="1257"/>
              <a:ext cx="575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223.1.3.27</a:t>
              </a: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ED9023E0-376B-B146-94EA-438BC342A185}"/>
              </a:ext>
            </a:extLst>
          </p:cNvPr>
          <p:cNvGrpSpPr/>
          <p:nvPr/>
        </p:nvGrpSpPr>
        <p:grpSpPr>
          <a:xfrm>
            <a:off x="6858453" y="5763539"/>
            <a:ext cx="5043488" cy="947504"/>
            <a:chOff x="6727825" y="5192036"/>
            <a:chExt cx="5043488" cy="822325"/>
          </a:xfrm>
        </p:grpSpPr>
        <p:sp>
          <p:nvSpPr>
            <p:cNvPr id="96" name="Text Box 60">
              <a:extLst>
                <a:ext uri="{FF2B5EF4-FFF2-40B4-BE49-F238E27FC236}">
                  <a16:creationId xmlns:a16="http://schemas.microsoft.com/office/drawing/2014/main" id="{A066F6CC-B2A4-4A44-A6F3-7443C298B7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27825" y="5192036"/>
              <a:ext cx="5043488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223.1.1.1 = 11011111 00000001 00000001 00000001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7" name="Freeform 61">
              <a:extLst>
                <a:ext uri="{FF2B5EF4-FFF2-40B4-BE49-F238E27FC236}">
                  <a16:creationId xmlns:a16="http://schemas.microsoft.com/office/drawing/2014/main" id="{9A73E928-E5EB-C34D-88B7-58A021715CD5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5750" y="5447623"/>
              <a:ext cx="892175" cy="92075"/>
            </a:xfrm>
            <a:custGeom>
              <a:avLst/>
              <a:gdLst>
                <a:gd name="T0" fmla="*/ 0 w 562"/>
                <a:gd name="T1" fmla="*/ 0 h 58"/>
                <a:gd name="T2" fmla="*/ 0 w 562"/>
                <a:gd name="T3" fmla="*/ 2147483647 h 58"/>
                <a:gd name="T4" fmla="*/ 2147483647 w 562"/>
                <a:gd name="T5" fmla="*/ 2147483647 h 58"/>
                <a:gd name="T6" fmla="*/ 2147483647 w 562"/>
                <a:gd name="T7" fmla="*/ 2147483647 h 5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62"/>
                <a:gd name="T13" fmla="*/ 0 h 58"/>
                <a:gd name="T14" fmla="*/ 562 w 562"/>
                <a:gd name="T15" fmla="*/ 58 h 5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62" h="58">
                  <a:moveTo>
                    <a:pt x="0" y="0"/>
                  </a:moveTo>
                  <a:lnTo>
                    <a:pt x="0" y="58"/>
                  </a:lnTo>
                  <a:lnTo>
                    <a:pt x="562" y="58"/>
                  </a:lnTo>
                  <a:lnTo>
                    <a:pt x="562" y="16"/>
                  </a:lnTo>
                </a:path>
              </a:pathLst>
            </a:custGeom>
            <a:noFill/>
            <a:ln w="19050" cap="flat" cmpd="sng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8" name="Freeform 62">
              <a:extLst>
                <a:ext uri="{FF2B5EF4-FFF2-40B4-BE49-F238E27FC236}">
                  <a16:creationId xmlns:a16="http://schemas.microsoft.com/office/drawing/2014/main" id="{6E3CCDCB-8017-6145-9139-4CD2DE6C4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8867775" y="5466673"/>
              <a:ext cx="892175" cy="79375"/>
            </a:xfrm>
            <a:custGeom>
              <a:avLst/>
              <a:gdLst>
                <a:gd name="T0" fmla="*/ 0 w 562"/>
                <a:gd name="T1" fmla="*/ 0 h 50"/>
                <a:gd name="T2" fmla="*/ 0 w 562"/>
                <a:gd name="T3" fmla="*/ 2147483647 h 50"/>
                <a:gd name="T4" fmla="*/ 2147483647 w 562"/>
                <a:gd name="T5" fmla="*/ 2147483647 h 50"/>
                <a:gd name="T6" fmla="*/ 2147483647 w 562"/>
                <a:gd name="T7" fmla="*/ 2147483647 h 5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62"/>
                <a:gd name="T13" fmla="*/ 0 h 50"/>
                <a:gd name="T14" fmla="*/ 562 w 562"/>
                <a:gd name="T15" fmla="*/ 50 h 5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62" h="50">
                  <a:moveTo>
                    <a:pt x="0" y="0"/>
                  </a:moveTo>
                  <a:lnTo>
                    <a:pt x="0" y="50"/>
                  </a:lnTo>
                  <a:lnTo>
                    <a:pt x="562" y="50"/>
                  </a:lnTo>
                  <a:lnTo>
                    <a:pt x="562" y="8"/>
                  </a:lnTo>
                </a:path>
              </a:pathLst>
            </a:custGeom>
            <a:noFill/>
            <a:ln w="19050" cap="flat" cmpd="sng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9" name="Freeform 63">
              <a:extLst>
                <a:ext uri="{FF2B5EF4-FFF2-40B4-BE49-F238E27FC236}">
                  <a16:creationId xmlns:a16="http://schemas.microsoft.com/office/drawing/2014/main" id="{4CAD5E46-231E-D24C-B38B-034B68E2C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32975" y="5469848"/>
              <a:ext cx="869950" cy="79375"/>
            </a:xfrm>
            <a:custGeom>
              <a:avLst/>
              <a:gdLst>
                <a:gd name="T0" fmla="*/ 0 w 562"/>
                <a:gd name="T1" fmla="*/ 0 h 50"/>
                <a:gd name="T2" fmla="*/ 0 w 562"/>
                <a:gd name="T3" fmla="*/ 2147483647 h 50"/>
                <a:gd name="T4" fmla="*/ 2147483647 w 562"/>
                <a:gd name="T5" fmla="*/ 2147483647 h 50"/>
                <a:gd name="T6" fmla="*/ 2147483647 w 562"/>
                <a:gd name="T7" fmla="*/ 2147483647 h 5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62"/>
                <a:gd name="T13" fmla="*/ 0 h 50"/>
                <a:gd name="T14" fmla="*/ 562 w 562"/>
                <a:gd name="T15" fmla="*/ 50 h 5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62" h="50">
                  <a:moveTo>
                    <a:pt x="0" y="0"/>
                  </a:moveTo>
                  <a:lnTo>
                    <a:pt x="0" y="50"/>
                  </a:lnTo>
                  <a:lnTo>
                    <a:pt x="562" y="50"/>
                  </a:lnTo>
                  <a:lnTo>
                    <a:pt x="562" y="8"/>
                  </a:lnTo>
                </a:path>
              </a:pathLst>
            </a:custGeom>
            <a:noFill/>
            <a:ln w="19050" cap="flat" cmpd="sng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0" name="Freeform 64">
              <a:extLst>
                <a:ext uri="{FF2B5EF4-FFF2-40B4-BE49-F238E27FC236}">
                  <a16:creationId xmlns:a16="http://schemas.microsoft.com/office/drawing/2014/main" id="{B6CE1C10-59DE-0245-A89C-98BE0ADABA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98175" y="5473023"/>
              <a:ext cx="869950" cy="79375"/>
            </a:xfrm>
            <a:custGeom>
              <a:avLst/>
              <a:gdLst>
                <a:gd name="T0" fmla="*/ 0 w 562"/>
                <a:gd name="T1" fmla="*/ 0 h 50"/>
                <a:gd name="T2" fmla="*/ 0 w 562"/>
                <a:gd name="T3" fmla="*/ 2147483647 h 50"/>
                <a:gd name="T4" fmla="*/ 2147483647 w 562"/>
                <a:gd name="T5" fmla="*/ 2147483647 h 50"/>
                <a:gd name="T6" fmla="*/ 2147483647 w 562"/>
                <a:gd name="T7" fmla="*/ 2147483647 h 5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62"/>
                <a:gd name="T13" fmla="*/ 0 h 50"/>
                <a:gd name="T14" fmla="*/ 562 w 562"/>
                <a:gd name="T15" fmla="*/ 50 h 5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62" h="50">
                  <a:moveTo>
                    <a:pt x="0" y="0"/>
                  </a:moveTo>
                  <a:lnTo>
                    <a:pt x="0" y="50"/>
                  </a:lnTo>
                  <a:lnTo>
                    <a:pt x="562" y="50"/>
                  </a:lnTo>
                  <a:lnTo>
                    <a:pt x="562" y="8"/>
                  </a:lnTo>
                </a:path>
              </a:pathLst>
            </a:custGeom>
            <a:noFill/>
            <a:ln w="19050" cap="flat" cmpd="sng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1" name="Text Box 65">
              <a:extLst>
                <a:ext uri="{FF2B5EF4-FFF2-40B4-BE49-F238E27FC236}">
                  <a16:creationId xmlns:a16="http://schemas.microsoft.com/office/drawing/2014/main" id="{D8583DB0-93E6-B34D-8D84-B23CC6B141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04188" y="5668286"/>
              <a:ext cx="522287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223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2" name="Text Box 66">
              <a:extLst>
                <a:ext uri="{FF2B5EF4-FFF2-40B4-BE49-F238E27FC236}">
                  <a16:creationId xmlns:a16="http://schemas.microsoft.com/office/drawing/2014/main" id="{5A50F148-C8B4-0A47-A5A3-A5F1D09A19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147175" y="5677811"/>
              <a:ext cx="296863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1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3" name="Text Box 67">
              <a:extLst>
                <a:ext uri="{FF2B5EF4-FFF2-40B4-BE49-F238E27FC236}">
                  <a16:creationId xmlns:a16="http://schemas.microsoft.com/office/drawing/2014/main" id="{801EE6AC-16BB-1F4E-9CEA-3B85212BDE9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104563" y="5677811"/>
              <a:ext cx="296862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1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4" name="Text Box 68">
              <a:extLst>
                <a:ext uri="{FF2B5EF4-FFF2-40B4-BE49-F238E27FC236}">
                  <a16:creationId xmlns:a16="http://schemas.microsoft.com/office/drawing/2014/main" id="{2C7F9B6A-D7EB-C04D-A00B-14BBA0AFEF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85388" y="5677811"/>
              <a:ext cx="296862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1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05" name="Group 73">
            <a:extLst>
              <a:ext uri="{FF2B5EF4-FFF2-40B4-BE49-F238E27FC236}">
                <a16:creationId xmlns:a16="http://schemas.microsoft.com/office/drawing/2014/main" id="{BEA334FB-481B-E049-A8E8-9D0AC1C04FEA}"/>
              </a:ext>
            </a:extLst>
          </p:cNvPr>
          <p:cNvGrpSpPr>
            <a:grpSpLocks/>
          </p:cNvGrpSpPr>
          <p:nvPr/>
        </p:nvGrpSpPr>
        <p:grpSpPr bwMode="auto">
          <a:xfrm>
            <a:off x="7116763" y="1378861"/>
            <a:ext cx="641350" cy="558800"/>
            <a:chOff x="-44" y="1473"/>
            <a:chExt cx="981" cy="1105"/>
          </a:xfrm>
        </p:grpSpPr>
        <p:pic>
          <p:nvPicPr>
            <p:cNvPr id="106" name="Picture 74" descr="desktop_computer_stylized_medium">
              <a:extLst>
                <a:ext uri="{FF2B5EF4-FFF2-40B4-BE49-F238E27FC236}">
                  <a16:creationId xmlns:a16="http://schemas.microsoft.com/office/drawing/2014/main" id="{0FB216A8-4F98-AA46-B532-32518B83E6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7" name="Freeform 75">
              <a:extLst>
                <a:ext uri="{FF2B5EF4-FFF2-40B4-BE49-F238E27FC236}">
                  <a16:creationId xmlns:a16="http://schemas.microsoft.com/office/drawing/2014/main" id="{871AC4D7-8642-7D44-9317-417B5F8F859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08" name="Group 80">
            <a:extLst>
              <a:ext uri="{FF2B5EF4-FFF2-40B4-BE49-F238E27FC236}">
                <a16:creationId xmlns:a16="http://schemas.microsoft.com/office/drawing/2014/main" id="{0EF95EC3-C2D4-9E4C-9521-F92B5B88AB29}"/>
              </a:ext>
            </a:extLst>
          </p:cNvPr>
          <p:cNvGrpSpPr>
            <a:grpSpLocks/>
          </p:cNvGrpSpPr>
          <p:nvPr/>
        </p:nvGrpSpPr>
        <p:grpSpPr bwMode="auto">
          <a:xfrm>
            <a:off x="7112000" y="1977348"/>
            <a:ext cx="641350" cy="558800"/>
            <a:chOff x="-44" y="1473"/>
            <a:chExt cx="981" cy="1105"/>
          </a:xfrm>
        </p:grpSpPr>
        <p:pic>
          <p:nvPicPr>
            <p:cNvPr id="109" name="Picture 81" descr="desktop_computer_stylized_medium">
              <a:extLst>
                <a:ext uri="{FF2B5EF4-FFF2-40B4-BE49-F238E27FC236}">
                  <a16:creationId xmlns:a16="http://schemas.microsoft.com/office/drawing/2014/main" id="{BE8FC295-C7B7-C84A-9639-AAA684958A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0" name="Freeform 82">
              <a:extLst>
                <a:ext uri="{FF2B5EF4-FFF2-40B4-BE49-F238E27FC236}">
                  <a16:creationId xmlns:a16="http://schemas.microsoft.com/office/drawing/2014/main" id="{31D155CD-E402-954B-8FA1-5955CB05859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11" name="Group 83">
            <a:extLst>
              <a:ext uri="{FF2B5EF4-FFF2-40B4-BE49-F238E27FC236}">
                <a16:creationId xmlns:a16="http://schemas.microsoft.com/office/drawing/2014/main" id="{BF765BCF-419D-4F4C-A66F-45A7F9698141}"/>
              </a:ext>
            </a:extLst>
          </p:cNvPr>
          <p:cNvGrpSpPr>
            <a:grpSpLocks/>
          </p:cNvGrpSpPr>
          <p:nvPr/>
        </p:nvGrpSpPr>
        <p:grpSpPr bwMode="auto">
          <a:xfrm>
            <a:off x="7140575" y="2586948"/>
            <a:ext cx="641350" cy="558800"/>
            <a:chOff x="-44" y="1473"/>
            <a:chExt cx="981" cy="1105"/>
          </a:xfrm>
        </p:grpSpPr>
        <p:pic>
          <p:nvPicPr>
            <p:cNvPr id="112" name="Picture 84" descr="desktop_computer_stylized_medium">
              <a:extLst>
                <a:ext uri="{FF2B5EF4-FFF2-40B4-BE49-F238E27FC236}">
                  <a16:creationId xmlns:a16="http://schemas.microsoft.com/office/drawing/2014/main" id="{84119354-B347-3240-8A47-9B56540D78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3" name="Freeform 85">
              <a:extLst>
                <a:ext uri="{FF2B5EF4-FFF2-40B4-BE49-F238E27FC236}">
                  <a16:creationId xmlns:a16="http://schemas.microsoft.com/office/drawing/2014/main" id="{8CC47AE7-EF7A-D54F-96D6-26C222D4F8D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14" name="Group 87">
            <a:extLst>
              <a:ext uri="{FF2B5EF4-FFF2-40B4-BE49-F238E27FC236}">
                <a16:creationId xmlns:a16="http://schemas.microsoft.com/office/drawing/2014/main" id="{9C4422EF-C252-1145-92D8-74A11BEA28DA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10799763" y="1536023"/>
            <a:ext cx="641350" cy="558800"/>
            <a:chOff x="-44" y="1473"/>
            <a:chExt cx="981" cy="1105"/>
          </a:xfrm>
        </p:grpSpPr>
        <p:pic>
          <p:nvPicPr>
            <p:cNvPr id="115" name="Picture 88" descr="desktop_computer_stylized_medium">
              <a:extLst>
                <a:ext uri="{FF2B5EF4-FFF2-40B4-BE49-F238E27FC236}">
                  <a16:creationId xmlns:a16="http://schemas.microsoft.com/office/drawing/2014/main" id="{3A21162C-4ABF-5B4D-B741-3AA5F44ADB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6" name="Freeform 89">
              <a:extLst>
                <a:ext uri="{FF2B5EF4-FFF2-40B4-BE49-F238E27FC236}">
                  <a16:creationId xmlns:a16="http://schemas.microsoft.com/office/drawing/2014/main" id="{8790702D-4218-6844-AB6C-19506FCB036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17" name="Group 90">
            <a:extLst>
              <a:ext uri="{FF2B5EF4-FFF2-40B4-BE49-F238E27FC236}">
                <a16:creationId xmlns:a16="http://schemas.microsoft.com/office/drawing/2014/main" id="{5150C92F-F48E-A84A-9BF4-E37FE6803536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10814050" y="2815548"/>
            <a:ext cx="641350" cy="558800"/>
            <a:chOff x="-44" y="1473"/>
            <a:chExt cx="981" cy="1105"/>
          </a:xfrm>
        </p:grpSpPr>
        <p:pic>
          <p:nvPicPr>
            <p:cNvPr id="118" name="Picture 91" descr="desktop_computer_stylized_medium">
              <a:extLst>
                <a:ext uri="{FF2B5EF4-FFF2-40B4-BE49-F238E27FC236}">
                  <a16:creationId xmlns:a16="http://schemas.microsoft.com/office/drawing/2014/main" id="{EFC7BB82-D0BA-FF48-BCED-67929C19E4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9" name="Freeform 92">
              <a:extLst>
                <a:ext uri="{FF2B5EF4-FFF2-40B4-BE49-F238E27FC236}">
                  <a16:creationId xmlns:a16="http://schemas.microsoft.com/office/drawing/2014/main" id="{812216D8-CF55-8E49-93DB-7771EC121C7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20" name="Group 93">
            <a:extLst>
              <a:ext uri="{FF2B5EF4-FFF2-40B4-BE49-F238E27FC236}">
                <a16:creationId xmlns:a16="http://schemas.microsoft.com/office/drawing/2014/main" id="{737C2567-35F0-FD42-AC57-E3D8F89E42E8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9715500" y="4339548"/>
            <a:ext cx="641350" cy="558800"/>
            <a:chOff x="-44" y="1473"/>
            <a:chExt cx="981" cy="1105"/>
          </a:xfrm>
        </p:grpSpPr>
        <p:pic>
          <p:nvPicPr>
            <p:cNvPr id="121" name="Picture 94" descr="desktop_computer_stylized_medium">
              <a:extLst>
                <a:ext uri="{FF2B5EF4-FFF2-40B4-BE49-F238E27FC236}">
                  <a16:creationId xmlns:a16="http://schemas.microsoft.com/office/drawing/2014/main" id="{1C8D42B4-68A5-5A41-9961-FA7E0721D1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2" name="Freeform 95">
              <a:extLst>
                <a:ext uri="{FF2B5EF4-FFF2-40B4-BE49-F238E27FC236}">
                  <a16:creationId xmlns:a16="http://schemas.microsoft.com/office/drawing/2014/main" id="{F4363C98-80EE-9645-8C79-355EF0EF3BE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23" name="Group 96">
            <a:extLst>
              <a:ext uri="{FF2B5EF4-FFF2-40B4-BE49-F238E27FC236}">
                <a16:creationId xmlns:a16="http://schemas.microsoft.com/office/drawing/2014/main" id="{32AAD107-7119-2240-A3B7-72F4CCB7B2BB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8551863" y="4380823"/>
            <a:ext cx="641350" cy="558800"/>
            <a:chOff x="-44" y="1473"/>
            <a:chExt cx="981" cy="1105"/>
          </a:xfrm>
        </p:grpSpPr>
        <p:pic>
          <p:nvPicPr>
            <p:cNvPr id="124" name="Picture 97" descr="desktop_computer_stylized_medium">
              <a:extLst>
                <a:ext uri="{FF2B5EF4-FFF2-40B4-BE49-F238E27FC236}">
                  <a16:creationId xmlns:a16="http://schemas.microsoft.com/office/drawing/2014/main" id="{FCC6FBDB-2C4D-F445-9734-8B3341F221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5" name="Freeform 98">
              <a:extLst>
                <a:ext uri="{FF2B5EF4-FFF2-40B4-BE49-F238E27FC236}">
                  <a16:creationId xmlns:a16="http://schemas.microsoft.com/office/drawing/2014/main" id="{1A19AAE9-A155-8743-989B-46EA585FAA5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DA0C9123-AD87-A346-AF7E-6DF9A3D0A7D6}"/>
              </a:ext>
            </a:extLst>
          </p:cNvPr>
          <p:cNvCxnSpPr/>
          <p:nvPr/>
        </p:nvCxnSpPr>
        <p:spPr>
          <a:xfrm>
            <a:off x="7697391" y="1785938"/>
            <a:ext cx="3429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647B10D1-844A-3F47-AF5F-3612AD0EAC49}"/>
              </a:ext>
            </a:extLst>
          </p:cNvPr>
          <p:cNvCxnSpPr/>
          <p:nvPr/>
        </p:nvCxnSpPr>
        <p:spPr>
          <a:xfrm>
            <a:off x="7706916" y="2384823"/>
            <a:ext cx="3429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BE275ECC-2545-5C4F-BE9E-6DF07FE50305}"/>
              </a:ext>
            </a:extLst>
          </p:cNvPr>
          <p:cNvCxnSpPr/>
          <p:nvPr/>
        </p:nvCxnSpPr>
        <p:spPr>
          <a:xfrm>
            <a:off x="7734301" y="2997995"/>
            <a:ext cx="3429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73C8E6C-F7C0-D64D-A175-D3A8315B2420}"/>
              </a:ext>
            </a:extLst>
          </p:cNvPr>
          <p:cNvCxnSpPr>
            <a:cxnSpLocks/>
          </p:cNvCxnSpPr>
          <p:nvPr/>
        </p:nvCxnSpPr>
        <p:spPr>
          <a:xfrm>
            <a:off x="8364512" y="2578622"/>
            <a:ext cx="79426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2EF0F843-DE7F-364D-8927-8C9FD555A1A1}"/>
              </a:ext>
            </a:extLst>
          </p:cNvPr>
          <p:cNvCxnSpPr>
            <a:cxnSpLocks/>
          </p:cNvCxnSpPr>
          <p:nvPr/>
        </p:nvCxnSpPr>
        <p:spPr>
          <a:xfrm>
            <a:off x="9547622" y="2584574"/>
            <a:ext cx="97547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47621971-34E0-CC48-A19B-037E3093111E}"/>
              </a:ext>
            </a:extLst>
          </p:cNvPr>
          <p:cNvGrpSpPr/>
          <p:nvPr/>
        </p:nvGrpSpPr>
        <p:grpSpPr>
          <a:xfrm>
            <a:off x="9053641" y="2438501"/>
            <a:ext cx="632991" cy="300938"/>
            <a:chOff x="7493876" y="2774731"/>
            <a:chExt cx="1481958" cy="894622"/>
          </a:xfrm>
        </p:grpSpPr>
        <p:sp>
          <p:nvSpPr>
            <p:cNvPr id="146" name="Freeform 145">
              <a:extLst>
                <a:ext uri="{FF2B5EF4-FFF2-40B4-BE49-F238E27FC236}">
                  <a16:creationId xmlns:a16="http://schemas.microsoft.com/office/drawing/2014/main" id="{6FB98C3C-BD15-1E4E-8161-5771358A56FA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DCCEC270-4E3D-3340-AFF2-3620AE4874F5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6728EBC2-F374-244F-8DF6-ECD78FFF853B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7FC2F874-C457-C14E-83DC-0F8852485FD7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id="{8029F755-13C4-CD49-A357-AE486E655D39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3A5A8F28-09DA-664C-9D32-7EA01040A22B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2" name="Freeform 151">
                <a:extLst>
                  <a:ext uri="{FF2B5EF4-FFF2-40B4-BE49-F238E27FC236}">
                    <a16:creationId xmlns:a16="http://schemas.microsoft.com/office/drawing/2014/main" id="{2ECA3380-F117-EF47-A645-2BCD02B473AC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8B16B123-90E4-CC49-BAA4-2F46F7790CF4}"/>
              </a:ext>
            </a:extLst>
          </p:cNvPr>
          <p:cNvCxnSpPr>
            <a:cxnSpLocks/>
          </p:cNvCxnSpPr>
          <p:nvPr/>
        </p:nvCxnSpPr>
        <p:spPr>
          <a:xfrm>
            <a:off x="10629900" y="1942421"/>
            <a:ext cx="26108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CC116D14-B7A4-EB44-8E72-9EBE9B2F2631}"/>
              </a:ext>
            </a:extLst>
          </p:cNvPr>
          <p:cNvCxnSpPr>
            <a:cxnSpLocks/>
          </p:cNvCxnSpPr>
          <p:nvPr/>
        </p:nvCxnSpPr>
        <p:spPr>
          <a:xfrm>
            <a:off x="10631261" y="3225575"/>
            <a:ext cx="26108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9F4374DB-EDB7-BF47-BEE7-13F23178471B}"/>
              </a:ext>
            </a:extLst>
          </p:cNvPr>
          <p:cNvCxnSpPr/>
          <p:nvPr/>
        </p:nvCxnSpPr>
        <p:spPr>
          <a:xfrm>
            <a:off x="8740878" y="4181988"/>
            <a:ext cx="0" cy="23269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CE831BA1-71F0-6F41-9CC0-1AD07FE637CF}"/>
              </a:ext>
            </a:extLst>
          </p:cNvPr>
          <p:cNvCxnSpPr/>
          <p:nvPr/>
        </p:nvCxnSpPr>
        <p:spPr>
          <a:xfrm>
            <a:off x="9886336" y="4144298"/>
            <a:ext cx="0" cy="23269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55EAAA2-638C-004F-963C-8953FB51B748}"/>
              </a:ext>
            </a:extLst>
          </p:cNvPr>
          <p:cNvSpPr txBox="1"/>
          <p:nvPr/>
        </p:nvSpPr>
        <p:spPr>
          <a:xfrm>
            <a:off x="6841671" y="5290457"/>
            <a:ext cx="4653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dotted-decimal IP address notation:</a:t>
            </a:r>
          </a:p>
        </p:txBody>
      </p:sp>
    </p:spTree>
    <p:extLst>
      <p:ext uri="{BB962C8B-B14F-4D97-AF65-F5344CB8AC3E}">
        <p14:creationId xmlns:p14="http://schemas.microsoft.com/office/powerpoint/2010/main" val="2806676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9673C0F-EEA6-3549-BFCE-D83173D8E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2790" y="1409001"/>
            <a:ext cx="5557988" cy="4841896"/>
          </a:xfrm>
        </p:spPr>
        <p:txBody>
          <a:bodyPr>
            <a:normAutofit/>
          </a:bodyPr>
          <a:lstStyle/>
          <a:p>
            <a:pPr indent="-293688"/>
            <a:r>
              <a:rPr lang="en-US" altLang="en-US" sz="3200" dirty="0">
                <a:solidFill>
                  <a:srgbClr val="C00000"/>
                </a:solidFill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IP address:</a:t>
            </a:r>
            <a:r>
              <a:rPr lang="en-US" altLang="en-US" dirty="0">
                <a:solidFill>
                  <a:srgbClr val="C00000"/>
                </a:solidFill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</a:t>
            </a:r>
            <a:r>
              <a:rPr lang="en-US" altLang="en-US" dirty="0"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32-bit identifier associated with each host or router </a:t>
            </a:r>
            <a:r>
              <a:rPr lang="en-US" altLang="en-US" i="1" dirty="0">
                <a:solidFill>
                  <a:srgbClr val="0000A3"/>
                </a:solidFill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interface</a:t>
            </a:r>
            <a:r>
              <a:rPr lang="en-US" altLang="en-US" dirty="0"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</a:t>
            </a:r>
          </a:p>
          <a:p>
            <a:pPr indent="-293688"/>
            <a:r>
              <a:rPr lang="en-US" altLang="en-US" sz="3200" dirty="0">
                <a:solidFill>
                  <a:srgbClr val="CC0000"/>
                </a:solidFill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interface:</a:t>
            </a:r>
            <a:r>
              <a:rPr lang="en-US" altLang="en-US" dirty="0"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connection between host/router and physical link</a:t>
            </a:r>
          </a:p>
          <a:p>
            <a:pPr marL="522288" lvl="1" indent="-298450"/>
            <a:r>
              <a:rPr lang="en-US" altLang="en-US" sz="2800" dirty="0">
                <a:ea typeface="ＭＳ Ｐゴシック" panose="020B0600070205080204" pitchFamily="34" charset="-128"/>
              </a:rPr>
              <a:t>router’</a:t>
            </a:r>
            <a:r>
              <a:rPr lang="en-US" altLang="ja-JP" sz="2800" dirty="0">
                <a:ea typeface="ＭＳ Ｐゴシック" panose="020B0600070205080204" pitchFamily="34" charset="-128"/>
              </a:rPr>
              <a:t>s typically have multiple interfaces</a:t>
            </a:r>
          </a:p>
          <a:p>
            <a:pPr marL="522288" lvl="1" indent="-298450"/>
            <a:r>
              <a:rPr lang="en-US" altLang="en-US" sz="2800" dirty="0">
                <a:ea typeface="ＭＳ Ｐゴシック" panose="020B0600070205080204" pitchFamily="34" charset="-128"/>
              </a:rPr>
              <a:t>host typically has one or two interfaces </a:t>
            </a:r>
            <a:r>
              <a:rPr lang="en-US" altLang="en-US" dirty="0">
                <a:ea typeface="ＭＳ Ｐゴシック" panose="020B0600070205080204" pitchFamily="34" charset="-128"/>
              </a:rPr>
              <a:t>(e.g., wired Ethernet, wireless 802.11)</a:t>
            </a:r>
          </a:p>
          <a:p>
            <a:pPr marL="298450" indent="0">
              <a:buNone/>
            </a:pPr>
            <a:endParaRPr lang="en-US" altLang="en-US" sz="3200" dirty="0">
              <a:ea typeface="ＭＳ Ｐゴシック" panose="020B0600070205080204" pitchFamily="34" charset="-128"/>
              <a:cs typeface="ＭＳ Ｐゴシック" panose="020B0600070205080204" pitchFamily="34" charset="-128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236E45-D353-3946-A538-2B642758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144"/>
            <a:ext cx="10515600" cy="894622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IP addressing: introduction</a:t>
            </a:r>
            <a:endParaRPr lang="en-US" dirty="0"/>
          </a:p>
        </p:txBody>
      </p:sp>
      <p:sp>
        <p:nvSpPr>
          <p:cNvPr id="72" name="Freeform 140">
            <a:extLst>
              <a:ext uri="{FF2B5EF4-FFF2-40B4-BE49-F238E27FC236}">
                <a16:creationId xmlns:a16="http://schemas.microsoft.com/office/drawing/2014/main" id="{3A8F319D-9F74-944C-9EB6-024B82E69F2A}"/>
              </a:ext>
            </a:extLst>
          </p:cNvPr>
          <p:cNvSpPr>
            <a:spLocks/>
          </p:cNvSpPr>
          <p:nvPr/>
        </p:nvSpPr>
        <p:spPr bwMode="auto">
          <a:xfrm rot="16200000">
            <a:off x="8946356" y="3046530"/>
            <a:ext cx="846137" cy="1593850"/>
          </a:xfrm>
          <a:custGeom>
            <a:avLst/>
            <a:gdLst>
              <a:gd name="T0" fmla="*/ 2147483647 w 10315"/>
              <a:gd name="T1" fmla="*/ 2147483647 h 10000"/>
              <a:gd name="T2" fmla="*/ 2147483647 w 10315"/>
              <a:gd name="T3" fmla="*/ 2147483647 h 10000"/>
              <a:gd name="T4" fmla="*/ 2147483647 w 10315"/>
              <a:gd name="T5" fmla="*/ 2147483647 h 10000"/>
              <a:gd name="T6" fmla="*/ 2147483647 w 10315"/>
              <a:gd name="T7" fmla="*/ 2147483647 h 10000"/>
              <a:gd name="T8" fmla="*/ 2147483647 w 10315"/>
              <a:gd name="T9" fmla="*/ 2147483647 h 10000"/>
              <a:gd name="T10" fmla="*/ 2147483647 w 10315"/>
              <a:gd name="T11" fmla="*/ 2147483647 h 10000"/>
              <a:gd name="T12" fmla="*/ 2147483647 w 10315"/>
              <a:gd name="T13" fmla="*/ 2147483647 h 10000"/>
              <a:gd name="T14" fmla="*/ 2147483647 w 10315"/>
              <a:gd name="T15" fmla="*/ 2147483647 h 10000"/>
              <a:gd name="T16" fmla="*/ 2147483647 w 10315"/>
              <a:gd name="T17" fmla="*/ 2147483647 h 10000"/>
              <a:gd name="T18" fmla="*/ 2147483647 w 10315"/>
              <a:gd name="T19" fmla="*/ 2147483647 h 10000"/>
              <a:gd name="T20" fmla="*/ 2147483647 w 10315"/>
              <a:gd name="T21" fmla="*/ 2147483647 h 10000"/>
              <a:gd name="T22" fmla="*/ 2147483647 w 10315"/>
              <a:gd name="T23" fmla="*/ 2147483647 h 10000"/>
              <a:gd name="T24" fmla="*/ 2147483647 w 10315"/>
              <a:gd name="T25" fmla="*/ 2147483647 h 1000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315"/>
              <a:gd name="T40" fmla="*/ 0 h 10000"/>
              <a:gd name="T41" fmla="*/ 10315 w 10315"/>
              <a:gd name="T42" fmla="*/ 10000 h 1000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315" h="10000">
                <a:moveTo>
                  <a:pt x="9674" y="4488"/>
                </a:moveTo>
                <a:cubicBezTo>
                  <a:pt x="8651" y="4175"/>
                  <a:pt x="4901" y="4405"/>
                  <a:pt x="3754" y="3833"/>
                </a:cubicBezTo>
                <a:cubicBezTo>
                  <a:pt x="2607" y="3261"/>
                  <a:pt x="4015" y="1645"/>
                  <a:pt x="3411" y="1026"/>
                </a:cubicBezTo>
                <a:cubicBezTo>
                  <a:pt x="2808" y="408"/>
                  <a:pt x="591" y="-284"/>
                  <a:pt x="130" y="122"/>
                </a:cubicBezTo>
                <a:cubicBezTo>
                  <a:pt x="-330" y="529"/>
                  <a:pt x="566" y="2588"/>
                  <a:pt x="648" y="3468"/>
                </a:cubicBezTo>
                <a:cubicBezTo>
                  <a:pt x="730" y="4349"/>
                  <a:pt x="648" y="4790"/>
                  <a:pt x="622" y="5408"/>
                </a:cubicBezTo>
                <a:cubicBezTo>
                  <a:pt x="595" y="6026"/>
                  <a:pt x="516" y="6617"/>
                  <a:pt x="489" y="7180"/>
                </a:cubicBezTo>
                <a:cubicBezTo>
                  <a:pt x="463" y="7741"/>
                  <a:pt x="286" y="8378"/>
                  <a:pt x="436" y="8809"/>
                </a:cubicBezTo>
                <a:cubicBezTo>
                  <a:pt x="587" y="9239"/>
                  <a:pt x="892" y="9655"/>
                  <a:pt x="1416" y="9793"/>
                </a:cubicBezTo>
                <a:cubicBezTo>
                  <a:pt x="1940" y="9932"/>
                  <a:pt x="3153" y="10248"/>
                  <a:pt x="3581" y="9642"/>
                </a:cubicBezTo>
                <a:cubicBezTo>
                  <a:pt x="4008" y="9037"/>
                  <a:pt x="3138" y="6667"/>
                  <a:pt x="3986" y="6162"/>
                </a:cubicBezTo>
                <a:cubicBezTo>
                  <a:pt x="4832" y="5655"/>
                  <a:pt x="9131" y="5984"/>
                  <a:pt x="9890" y="5711"/>
                </a:cubicBezTo>
                <a:cubicBezTo>
                  <a:pt x="10388" y="5225"/>
                  <a:pt x="10598" y="5393"/>
                  <a:pt x="9674" y="4488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3" name="Freeform 140">
            <a:extLst>
              <a:ext uri="{FF2B5EF4-FFF2-40B4-BE49-F238E27FC236}">
                <a16:creationId xmlns:a16="http://schemas.microsoft.com/office/drawing/2014/main" id="{624F0496-7420-2147-A497-D1252EA7020B}"/>
              </a:ext>
            </a:extLst>
          </p:cNvPr>
          <p:cNvSpPr>
            <a:spLocks/>
          </p:cNvSpPr>
          <p:nvPr/>
        </p:nvSpPr>
        <p:spPr bwMode="auto">
          <a:xfrm rot="10800000">
            <a:off x="9944100" y="1720173"/>
            <a:ext cx="846138" cy="1593850"/>
          </a:xfrm>
          <a:custGeom>
            <a:avLst/>
            <a:gdLst>
              <a:gd name="T0" fmla="*/ 2147483647 w 10315"/>
              <a:gd name="T1" fmla="*/ 2147483647 h 10000"/>
              <a:gd name="T2" fmla="*/ 2147483647 w 10315"/>
              <a:gd name="T3" fmla="*/ 2147483647 h 10000"/>
              <a:gd name="T4" fmla="*/ 2147483647 w 10315"/>
              <a:gd name="T5" fmla="*/ 2147483647 h 10000"/>
              <a:gd name="T6" fmla="*/ 2147483647 w 10315"/>
              <a:gd name="T7" fmla="*/ 2147483647 h 10000"/>
              <a:gd name="T8" fmla="*/ 2147483647 w 10315"/>
              <a:gd name="T9" fmla="*/ 2147483647 h 10000"/>
              <a:gd name="T10" fmla="*/ 2147483647 w 10315"/>
              <a:gd name="T11" fmla="*/ 2147483647 h 10000"/>
              <a:gd name="T12" fmla="*/ 2147483647 w 10315"/>
              <a:gd name="T13" fmla="*/ 2147483647 h 10000"/>
              <a:gd name="T14" fmla="*/ 2147483647 w 10315"/>
              <a:gd name="T15" fmla="*/ 2147483647 h 10000"/>
              <a:gd name="T16" fmla="*/ 2147483647 w 10315"/>
              <a:gd name="T17" fmla="*/ 2147483647 h 10000"/>
              <a:gd name="T18" fmla="*/ 2147483647 w 10315"/>
              <a:gd name="T19" fmla="*/ 2147483647 h 10000"/>
              <a:gd name="T20" fmla="*/ 2147483647 w 10315"/>
              <a:gd name="T21" fmla="*/ 2147483647 h 10000"/>
              <a:gd name="T22" fmla="*/ 2147483647 w 10315"/>
              <a:gd name="T23" fmla="*/ 2147483647 h 10000"/>
              <a:gd name="T24" fmla="*/ 2147483647 w 10315"/>
              <a:gd name="T25" fmla="*/ 2147483647 h 1000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315"/>
              <a:gd name="T40" fmla="*/ 0 h 10000"/>
              <a:gd name="T41" fmla="*/ 10315 w 10315"/>
              <a:gd name="T42" fmla="*/ 10000 h 1000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315" h="10000">
                <a:moveTo>
                  <a:pt x="9674" y="4488"/>
                </a:moveTo>
                <a:cubicBezTo>
                  <a:pt x="8651" y="4175"/>
                  <a:pt x="4901" y="4405"/>
                  <a:pt x="3754" y="3833"/>
                </a:cubicBezTo>
                <a:cubicBezTo>
                  <a:pt x="2607" y="3261"/>
                  <a:pt x="4015" y="1645"/>
                  <a:pt x="3411" y="1026"/>
                </a:cubicBezTo>
                <a:cubicBezTo>
                  <a:pt x="2808" y="408"/>
                  <a:pt x="591" y="-284"/>
                  <a:pt x="130" y="122"/>
                </a:cubicBezTo>
                <a:cubicBezTo>
                  <a:pt x="-330" y="529"/>
                  <a:pt x="566" y="2588"/>
                  <a:pt x="648" y="3468"/>
                </a:cubicBezTo>
                <a:cubicBezTo>
                  <a:pt x="730" y="4349"/>
                  <a:pt x="648" y="4790"/>
                  <a:pt x="622" y="5408"/>
                </a:cubicBezTo>
                <a:cubicBezTo>
                  <a:pt x="595" y="6026"/>
                  <a:pt x="516" y="6617"/>
                  <a:pt x="489" y="7180"/>
                </a:cubicBezTo>
                <a:cubicBezTo>
                  <a:pt x="463" y="7741"/>
                  <a:pt x="286" y="8378"/>
                  <a:pt x="436" y="8809"/>
                </a:cubicBezTo>
                <a:cubicBezTo>
                  <a:pt x="587" y="9239"/>
                  <a:pt x="892" y="9655"/>
                  <a:pt x="1416" y="9793"/>
                </a:cubicBezTo>
                <a:cubicBezTo>
                  <a:pt x="1940" y="9932"/>
                  <a:pt x="3153" y="10248"/>
                  <a:pt x="3581" y="9642"/>
                </a:cubicBezTo>
                <a:cubicBezTo>
                  <a:pt x="4008" y="9037"/>
                  <a:pt x="3138" y="6667"/>
                  <a:pt x="3986" y="6162"/>
                </a:cubicBezTo>
                <a:cubicBezTo>
                  <a:pt x="4832" y="5655"/>
                  <a:pt x="9131" y="5984"/>
                  <a:pt x="9890" y="5711"/>
                </a:cubicBezTo>
                <a:cubicBezTo>
                  <a:pt x="10388" y="5225"/>
                  <a:pt x="10598" y="5393"/>
                  <a:pt x="9674" y="4488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4" name="Freeform 140">
            <a:extLst>
              <a:ext uri="{FF2B5EF4-FFF2-40B4-BE49-F238E27FC236}">
                <a16:creationId xmlns:a16="http://schemas.microsoft.com/office/drawing/2014/main" id="{F5A46523-A2FE-EB43-8849-332D81F5BCF4}"/>
              </a:ext>
            </a:extLst>
          </p:cNvPr>
          <p:cNvSpPr>
            <a:spLocks/>
          </p:cNvSpPr>
          <p:nvPr/>
        </p:nvSpPr>
        <p:spPr bwMode="auto">
          <a:xfrm>
            <a:off x="7908925" y="1302661"/>
            <a:ext cx="1038225" cy="1927225"/>
          </a:xfrm>
          <a:custGeom>
            <a:avLst/>
            <a:gdLst>
              <a:gd name="T0" fmla="*/ 2147483647 w 1223"/>
              <a:gd name="T1" fmla="*/ 2147483647 h 1291"/>
              <a:gd name="T2" fmla="*/ 2147483647 w 1223"/>
              <a:gd name="T3" fmla="*/ 2147483647 h 1291"/>
              <a:gd name="T4" fmla="*/ 2147483647 w 1223"/>
              <a:gd name="T5" fmla="*/ 2147483647 h 1291"/>
              <a:gd name="T6" fmla="*/ 2147483647 w 1223"/>
              <a:gd name="T7" fmla="*/ 2147483647 h 1291"/>
              <a:gd name="T8" fmla="*/ 2147483647 w 1223"/>
              <a:gd name="T9" fmla="*/ 2147483647 h 1291"/>
              <a:gd name="T10" fmla="*/ 2147483647 w 1223"/>
              <a:gd name="T11" fmla="*/ 2147483647 h 1291"/>
              <a:gd name="T12" fmla="*/ 2147483647 w 1223"/>
              <a:gd name="T13" fmla="*/ 2147483647 h 1291"/>
              <a:gd name="T14" fmla="*/ 2147483647 w 1223"/>
              <a:gd name="T15" fmla="*/ 2147483647 h 1291"/>
              <a:gd name="T16" fmla="*/ 2147483647 w 1223"/>
              <a:gd name="T17" fmla="*/ 2147483647 h 1291"/>
              <a:gd name="T18" fmla="*/ 2147483647 w 1223"/>
              <a:gd name="T19" fmla="*/ 2147483647 h 1291"/>
              <a:gd name="T20" fmla="*/ 2147483647 w 1223"/>
              <a:gd name="T21" fmla="*/ 2147483647 h 1291"/>
              <a:gd name="T22" fmla="*/ 2147483647 w 1223"/>
              <a:gd name="T23" fmla="*/ 2147483647 h 1291"/>
              <a:gd name="T24" fmla="*/ 2147483647 w 1223"/>
              <a:gd name="T25" fmla="*/ 2147483647 h 1291"/>
              <a:gd name="T26" fmla="*/ 2147483647 w 1223"/>
              <a:gd name="T27" fmla="*/ 2147483647 h 1291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w 1223"/>
              <a:gd name="T43" fmla="*/ 0 h 1291"/>
              <a:gd name="T44" fmla="*/ 1223 w 1223"/>
              <a:gd name="T45" fmla="*/ 1291 h 1291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T42" t="T43" r="T44" b="T45"/>
            <a:pathLst>
              <a:path w="1223" h="1291">
                <a:moveTo>
                  <a:pt x="1201" y="756"/>
                </a:moveTo>
                <a:cubicBezTo>
                  <a:pt x="1180" y="640"/>
                  <a:pt x="798" y="744"/>
                  <a:pt x="702" y="670"/>
                </a:cubicBezTo>
                <a:cubicBezTo>
                  <a:pt x="603" y="561"/>
                  <a:pt x="669" y="206"/>
                  <a:pt x="608" y="103"/>
                </a:cubicBezTo>
                <a:cubicBezTo>
                  <a:pt x="547" y="0"/>
                  <a:pt x="425" y="55"/>
                  <a:pt x="335" y="52"/>
                </a:cubicBezTo>
                <a:cubicBezTo>
                  <a:pt x="245" y="49"/>
                  <a:pt x="114" y="0"/>
                  <a:pt x="65" y="82"/>
                </a:cubicBezTo>
                <a:cubicBezTo>
                  <a:pt x="16" y="164"/>
                  <a:pt x="45" y="433"/>
                  <a:pt x="41" y="544"/>
                </a:cubicBezTo>
                <a:cubicBezTo>
                  <a:pt x="37" y="655"/>
                  <a:pt x="41" y="685"/>
                  <a:pt x="38" y="751"/>
                </a:cubicBezTo>
                <a:cubicBezTo>
                  <a:pt x="35" y="817"/>
                  <a:pt x="26" y="880"/>
                  <a:pt x="23" y="940"/>
                </a:cubicBezTo>
                <a:cubicBezTo>
                  <a:pt x="20" y="1000"/>
                  <a:pt x="0" y="1068"/>
                  <a:pt x="17" y="1114"/>
                </a:cubicBezTo>
                <a:cubicBezTo>
                  <a:pt x="34" y="1160"/>
                  <a:pt x="31" y="1198"/>
                  <a:pt x="128" y="1219"/>
                </a:cubicBezTo>
                <a:cubicBezTo>
                  <a:pt x="225" y="1240"/>
                  <a:pt x="509" y="1291"/>
                  <a:pt x="602" y="1243"/>
                </a:cubicBezTo>
                <a:cubicBezTo>
                  <a:pt x="695" y="1195"/>
                  <a:pt x="590" y="984"/>
                  <a:pt x="686" y="930"/>
                </a:cubicBezTo>
                <a:cubicBezTo>
                  <a:pt x="782" y="876"/>
                  <a:pt x="1091" y="945"/>
                  <a:pt x="1177" y="916"/>
                </a:cubicBezTo>
                <a:cubicBezTo>
                  <a:pt x="1208" y="864"/>
                  <a:pt x="1223" y="871"/>
                  <a:pt x="1201" y="756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5" name="Text Box 26">
            <a:extLst>
              <a:ext uri="{FF2B5EF4-FFF2-40B4-BE49-F238E27FC236}">
                <a16:creationId xmlns:a16="http://schemas.microsoft.com/office/drawing/2014/main" id="{52559523-8E51-E745-84E2-F95862F133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91388" y="1132798"/>
            <a:ext cx="825500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223.1.1.1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76" name="Group 27">
            <a:extLst>
              <a:ext uri="{FF2B5EF4-FFF2-40B4-BE49-F238E27FC236}">
                <a16:creationId xmlns:a16="http://schemas.microsoft.com/office/drawing/2014/main" id="{2A18DB91-39D9-E244-B5AB-473130FADF77}"/>
              </a:ext>
            </a:extLst>
          </p:cNvPr>
          <p:cNvGrpSpPr>
            <a:grpSpLocks/>
          </p:cNvGrpSpPr>
          <p:nvPr/>
        </p:nvGrpSpPr>
        <p:grpSpPr bwMode="auto">
          <a:xfrm>
            <a:off x="6557963" y="2093236"/>
            <a:ext cx="920750" cy="276225"/>
            <a:chOff x="3251" y="608"/>
            <a:chExt cx="580" cy="174"/>
          </a:xfrm>
        </p:grpSpPr>
        <p:sp>
          <p:nvSpPr>
            <p:cNvPr id="77" name="Rectangle 28">
              <a:extLst>
                <a:ext uri="{FF2B5EF4-FFF2-40B4-BE49-F238E27FC236}">
                  <a16:creationId xmlns:a16="http://schemas.microsoft.com/office/drawing/2014/main" id="{189CA005-145E-8943-BBD3-B293006202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6" y="657"/>
              <a:ext cx="525" cy="1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8" name="Text Box 29">
              <a:extLst>
                <a:ext uri="{FF2B5EF4-FFF2-40B4-BE49-F238E27FC236}">
                  <a16:creationId xmlns:a16="http://schemas.microsoft.com/office/drawing/2014/main" id="{BA441ECA-99C1-8049-8D70-2692D3B320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51" y="608"/>
              <a:ext cx="521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223.1.1.2</a:t>
              </a: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79" name="Text Box 30">
            <a:extLst>
              <a:ext uri="{FF2B5EF4-FFF2-40B4-BE49-F238E27FC236}">
                <a16:creationId xmlns:a16="http://schemas.microsoft.com/office/drawing/2014/main" id="{02D7B601-F8DE-844D-AD24-51A8D9C2A0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96163" y="3088598"/>
            <a:ext cx="8270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223.1.1.3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0" name="Text Box 31">
            <a:extLst>
              <a:ext uri="{FF2B5EF4-FFF2-40B4-BE49-F238E27FC236}">
                <a16:creationId xmlns:a16="http://schemas.microsoft.com/office/drawing/2014/main" id="{BCADDA8C-EA1C-904B-8DA4-6A72A1241F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65672" y="2275798"/>
            <a:ext cx="8270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223.1.1.4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2" name="Text Box 33">
            <a:extLst>
              <a:ext uri="{FF2B5EF4-FFF2-40B4-BE49-F238E27FC236}">
                <a16:creationId xmlns:a16="http://schemas.microsoft.com/office/drawing/2014/main" id="{AE31EC96-C105-D14D-8C04-3BD61FB4C6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78749" y="2277157"/>
            <a:ext cx="827087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223.1.2.9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6" name="Text Box 41">
            <a:extLst>
              <a:ext uri="{FF2B5EF4-FFF2-40B4-BE49-F238E27FC236}">
                <a16:creationId xmlns:a16="http://schemas.microsoft.com/office/drawing/2014/main" id="{145B44AE-DC22-5544-86B9-CB3075DF61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48207" y="3220134"/>
            <a:ext cx="8270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223.1.2.2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7" name="Text Box 44">
            <a:extLst>
              <a:ext uri="{FF2B5EF4-FFF2-40B4-BE49-F238E27FC236}">
                <a16:creationId xmlns:a16="http://schemas.microsoft.com/office/drawing/2014/main" id="{6AF41440-BFCD-7D40-8F46-791DB74E22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07612" y="1703391"/>
            <a:ext cx="8270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223.1.2.1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8" name="Line 45">
            <a:extLst>
              <a:ext uri="{FF2B5EF4-FFF2-40B4-BE49-F238E27FC236}">
                <a16:creationId xmlns:a16="http://schemas.microsoft.com/office/drawing/2014/main" id="{773ED556-22D0-4A49-A6DD-CE13868A640B}"/>
              </a:ext>
            </a:extLst>
          </p:cNvPr>
          <p:cNvSpPr>
            <a:spLocks noChangeShapeType="1"/>
          </p:cNvSpPr>
          <p:nvPr/>
        </p:nvSpPr>
        <p:spPr bwMode="auto">
          <a:xfrm>
            <a:off x="9359900" y="2735036"/>
            <a:ext cx="0" cy="879025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1" name="Text Box 53">
            <a:extLst>
              <a:ext uri="{FF2B5EF4-FFF2-40B4-BE49-F238E27FC236}">
                <a16:creationId xmlns:a16="http://schemas.microsoft.com/office/drawing/2014/main" id="{3808F6CD-9581-5747-8EAE-2804DA8644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55213" y="4195086"/>
            <a:ext cx="8270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223.1.3.2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2" name="Text Box 56">
            <a:extLst>
              <a:ext uri="{FF2B5EF4-FFF2-40B4-BE49-F238E27FC236}">
                <a16:creationId xmlns:a16="http://schemas.microsoft.com/office/drawing/2014/main" id="{F622C914-8BCA-2845-A02E-216107E499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2200" y="4199848"/>
            <a:ext cx="827088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223.1.3.1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93" name="Group 57">
            <a:extLst>
              <a:ext uri="{FF2B5EF4-FFF2-40B4-BE49-F238E27FC236}">
                <a16:creationId xmlns:a16="http://schemas.microsoft.com/office/drawing/2014/main" id="{D5377E55-C016-994A-953D-A9C5387C24E5}"/>
              </a:ext>
            </a:extLst>
          </p:cNvPr>
          <p:cNvGrpSpPr>
            <a:grpSpLocks/>
          </p:cNvGrpSpPr>
          <p:nvPr/>
        </p:nvGrpSpPr>
        <p:grpSpPr bwMode="auto">
          <a:xfrm>
            <a:off x="8885238" y="2996523"/>
            <a:ext cx="912812" cy="276225"/>
            <a:chOff x="4550" y="1257"/>
            <a:chExt cx="575" cy="174"/>
          </a:xfrm>
        </p:grpSpPr>
        <p:sp>
          <p:nvSpPr>
            <p:cNvPr id="94" name="Rectangle 58">
              <a:extLst>
                <a:ext uri="{FF2B5EF4-FFF2-40B4-BE49-F238E27FC236}">
                  <a16:creationId xmlns:a16="http://schemas.microsoft.com/office/drawing/2014/main" id="{670C8D72-BBFA-B140-9080-38230AA139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87" y="1284"/>
              <a:ext cx="534" cy="1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5" name="Text Box 59">
              <a:extLst>
                <a:ext uri="{FF2B5EF4-FFF2-40B4-BE49-F238E27FC236}">
                  <a16:creationId xmlns:a16="http://schemas.microsoft.com/office/drawing/2014/main" id="{5713FF42-7904-ED48-91F6-585EA4E69A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0" y="1257"/>
              <a:ext cx="575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223.1.3.27</a:t>
              </a: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ED9023E0-376B-B146-94EA-438BC342A185}"/>
              </a:ext>
            </a:extLst>
          </p:cNvPr>
          <p:cNvGrpSpPr/>
          <p:nvPr/>
        </p:nvGrpSpPr>
        <p:grpSpPr>
          <a:xfrm>
            <a:off x="6858453" y="5763539"/>
            <a:ext cx="5043488" cy="947504"/>
            <a:chOff x="6727825" y="5192036"/>
            <a:chExt cx="5043488" cy="822325"/>
          </a:xfrm>
        </p:grpSpPr>
        <p:sp>
          <p:nvSpPr>
            <p:cNvPr id="96" name="Text Box 60">
              <a:extLst>
                <a:ext uri="{FF2B5EF4-FFF2-40B4-BE49-F238E27FC236}">
                  <a16:creationId xmlns:a16="http://schemas.microsoft.com/office/drawing/2014/main" id="{A066F6CC-B2A4-4A44-A6F3-7443C298B7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27825" y="5192036"/>
              <a:ext cx="5043488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223.1.1.1 = 11011111 00000001 00000001 00000001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7" name="Freeform 61">
              <a:extLst>
                <a:ext uri="{FF2B5EF4-FFF2-40B4-BE49-F238E27FC236}">
                  <a16:creationId xmlns:a16="http://schemas.microsoft.com/office/drawing/2014/main" id="{9A73E928-E5EB-C34D-88B7-58A021715CD5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5750" y="5447623"/>
              <a:ext cx="892175" cy="92075"/>
            </a:xfrm>
            <a:custGeom>
              <a:avLst/>
              <a:gdLst>
                <a:gd name="T0" fmla="*/ 0 w 562"/>
                <a:gd name="T1" fmla="*/ 0 h 58"/>
                <a:gd name="T2" fmla="*/ 0 w 562"/>
                <a:gd name="T3" fmla="*/ 2147483647 h 58"/>
                <a:gd name="T4" fmla="*/ 2147483647 w 562"/>
                <a:gd name="T5" fmla="*/ 2147483647 h 58"/>
                <a:gd name="T6" fmla="*/ 2147483647 w 562"/>
                <a:gd name="T7" fmla="*/ 2147483647 h 5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62"/>
                <a:gd name="T13" fmla="*/ 0 h 58"/>
                <a:gd name="T14" fmla="*/ 562 w 562"/>
                <a:gd name="T15" fmla="*/ 58 h 5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62" h="58">
                  <a:moveTo>
                    <a:pt x="0" y="0"/>
                  </a:moveTo>
                  <a:lnTo>
                    <a:pt x="0" y="58"/>
                  </a:lnTo>
                  <a:lnTo>
                    <a:pt x="562" y="58"/>
                  </a:lnTo>
                  <a:lnTo>
                    <a:pt x="562" y="16"/>
                  </a:lnTo>
                </a:path>
              </a:pathLst>
            </a:custGeom>
            <a:noFill/>
            <a:ln w="19050" cap="flat" cmpd="sng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8" name="Freeform 62">
              <a:extLst>
                <a:ext uri="{FF2B5EF4-FFF2-40B4-BE49-F238E27FC236}">
                  <a16:creationId xmlns:a16="http://schemas.microsoft.com/office/drawing/2014/main" id="{6E3CCDCB-8017-6145-9139-4CD2DE6C4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8867775" y="5466673"/>
              <a:ext cx="892175" cy="79375"/>
            </a:xfrm>
            <a:custGeom>
              <a:avLst/>
              <a:gdLst>
                <a:gd name="T0" fmla="*/ 0 w 562"/>
                <a:gd name="T1" fmla="*/ 0 h 50"/>
                <a:gd name="T2" fmla="*/ 0 w 562"/>
                <a:gd name="T3" fmla="*/ 2147483647 h 50"/>
                <a:gd name="T4" fmla="*/ 2147483647 w 562"/>
                <a:gd name="T5" fmla="*/ 2147483647 h 50"/>
                <a:gd name="T6" fmla="*/ 2147483647 w 562"/>
                <a:gd name="T7" fmla="*/ 2147483647 h 5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62"/>
                <a:gd name="T13" fmla="*/ 0 h 50"/>
                <a:gd name="T14" fmla="*/ 562 w 562"/>
                <a:gd name="T15" fmla="*/ 50 h 5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62" h="50">
                  <a:moveTo>
                    <a:pt x="0" y="0"/>
                  </a:moveTo>
                  <a:lnTo>
                    <a:pt x="0" y="50"/>
                  </a:lnTo>
                  <a:lnTo>
                    <a:pt x="562" y="50"/>
                  </a:lnTo>
                  <a:lnTo>
                    <a:pt x="562" y="8"/>
                  </a:lnTo>
                </a:path>
              </a:pathLst>
            </a:custGeom>
            <a:noFill/>
            <a:ln w="19050" cap="flat" cmpd="sng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9" name="Freeform 63">
              <a:extLst>
                <a:ext uri="{FF2B5EF4-FFF2-40B4-BE49-F238E27FC236}">
                  <a16:creationId xmlns:a16="http://schemas.microsoft.com/office/drawing/2014/main" id="{4CAD5E46-231E-D24C-B38B-034B68E2C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32975" y="5469848"/>
              <a:ext cx="869950" cy="79375"/>
            </a:xfrm>
            <a:custGeom>
              <a:avLst/>
              <a:gdLst>
                <a:gd name="T0" fmla="*/ 0 w 562"/>
                <a:gd name="T1" fmla="*/ 0 h 50"/>
                <a:gd name="T2" fmla="*/ 0 w 562"/>
                <a:gd name="T3" fmla="*/ 2147483647 h 50"/>
                <a:gd name="T4" fmla="*/ 2147483647 w 562"/>
                <a:gd name="T5" fmla="*/ 2147483647 h 50"/>
                <a:gd name="T6" fmla="*/ 2147483647 w 562"/>
                <a:gd name="T7" fmla="*/ 2147483647 h 5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62"/>
                <a:gd name="T13" fmla="*/ 0 h 50"/>
                <a:gd name="T14" fmla="*/ 562 w 562"/>
                <a:gd name="T15" fmla="*/ 50 h 5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62" h="50">
                  <a:moveTo>
                    <a:pt x="0" y="0"/>
                  </a:moveTo>
                  <a:lnTo>
                    <a:pt x="0" y="50"/>
                  </a:lnTo>
                  <a:lnTo>
                    <a:pt x="562" y="50"/>
                  </a:lnTo>
                  <a:lnTo>
                    <a:pt x="562" y="8"/>
                  </a:lnTo>
                </a:path>
              </a:pathLst>
            </a:custGeom>
            <a:noFill/>
            <a:ln w="19050" cap="flat" cmpd="sng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0" name="Freeform 64">
              <a:extLst>
                <a:ext uri="{FF2B5EF4-FFF2-40B4-BE49-F238E27FC236}">
                  <a16:creationId xmlns:a16="http://schemas.microsoft.com/office/drawing/2014/main" id="{B6CE1C10-59DE-0245-A89C-98BE0ADABA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98175" y="5473023"/>
              <a:ext cx="869950" cy="79375"/>
            </a:xfrm>
            <a:custGeom>
              <a:avLst/>
              <a:gdLst>
                <a:gd name="T0" fmla="*/ 0 w 562"/>
                <a:gd name="T1" fmla="*/ 0 h 50"/>
                <a:gd name="T2" fmla="*/ 0 w 562"/>
                <a:gd name="T3" fmla="*/ 2147483647 h 50"/>
                <a:gd name="T4" fmla="*/ 2147483647 w 562"/>
                <a:gd name="T5" fmla="*/ 2147483647 h 50"/>
                <a:gd name="T6" fmla="*/ 2147483647 w 562"/>
                <a:gd name="T7" fmla="*/ 2147483647 h 5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62"/>
                <a:gd name="T13" fmla="*/ 0 h 50"/>
                <a:gd name="T14" fmla="*/ 562 w 562"/>
                <a:gd name="T15" fmla="*/ 50 h 5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62" h="50">
                  <a:moveTo>
                    <a:pt x="0" y="0"/>
                  </a:moveTo>
                  <a:lnTo>
                    <a:pt x="0" y="50"/>
                  </a:lnTo>
                  <a:lnTo>
                    <a:pt x="562" y="50"/>
                  </a:lnTo>
                  <a:lnTo>
                    <a:pt x="562" y="8"/>
                  </a:lnTo>
                </a:path>
              </a:pathLst>
            </a:custGeom>
            <a:noFill/>
            <a:ln w="19050" cap="flat" cmpd="sng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1" name="Text Box 65">
              <a:extLst>
                <a:ext uri="{FF2B5EF4-FFF2-40B4-BE49-F238E27FC236}">
                  <a16:creationId xmlns:a16="http://schemas.microsoft.com/office/drawing/2014/main" id="{D8583DB0-93E6-B34D-8D84-B23CC6B141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04188" y="5668286"/>
              <a:ext cx="522287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223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2" name="Text Box 66">
              <a:extLst>
                <a:ext uri="{FF2B5EF4-FFF2-40B4-BE49-F238E27FC236}">
                  <a16:creationId xmlns:a16="http://schemas.microsoft.com/office/drawing/2014/main" id="{5A50F148-C8B4-0A47-A5A3-A5F1D09A19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147175" y="5677811"/>
              <a:ext cx="296863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1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3" name="Text Box 67">
              <a:extLst>
                <a:ext uri="{FF2B5EF4-FFF2-40B4-BE49-F238E27FC236}">
                  <a16:creationId xmlns:a16="http://schemas.microsoft.com/office/drawing/2014/main" id="{801EE6AC-16BB-1F4E-9CEA-3B85212BDE9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104563" y="5677811"/>
              <a:ext cx="296862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1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4" name="Text Box 68">
              <a:extLst>
                <a:ext uri="{FF2B5EF4-FFF2-40B4-BE49-F238E27FC236}">
                  <a16:creationId xmlns:a16="http://schemas.microsoft.com/office/drawing/2014/main" id="{2C7F9B6A-D7EB-C04D-A00B-14BBA0AFEF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85388" y="5677811"/>
              <a:ext cx="296862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1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05" name="Group 73">
            <a:extLst>
              <a:ext uri="{FF2B5EF4-FFF2-40B4-BE49-F238E27FC236}">
                <a16:creationId xmlns:a16="http://schemas.microsoft.com/office/drawing/2014/main" id="{BEA334FB-481B-E049-A8E8-9D0AC1C04FEA}"/>
              </a:ext>
            </a:extLst>
          </p:cNvPr>
          <p:cNvGrpSpPr>
            <a:grpSpLocks/>
          </p:cNvGrpSpPr>
          <p:nvPr/>
        </p:nvGrpSpPr>
        <p:grpSpPr bwMode="auto">
          <a:xfrm>
            <a:off x="7116763" y="1378861"/>
            <a:ext cx="641350" cy="558800"/>
            <a:chOff x="-44" y="1473"/>
            <a:chExt cx="981" cy="1105"/>
          </a:xfrm>
        </p:grpSpPr>
        <p:pic>
          <p:nvPicPr>
            <p:cNvPr id="106" name="Picture 74" descr="desktop_computer_stylized_medium">
              <a:extLst>
                <a:ext uri="{FF2B5EF4-FFF2-40B4-BE49-F238E27FC236}">
                  <a16:creationId xmlns:a16="http://schemas.microsoft.com/office/drawing/2014/main" id="{0FB216A8-4F98-AA46-B532-32518B83E6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7" name="Freeform 75">
              <a:extLst>
                <a:ext uri="{FF2B5EF4-FFF2-40B4-BE49-F238E27FC236}">
                  <a16:creationId xmlns:a16="http://schemas.microsoft.com/office/drawing/2014/main" id="{871AC4D7-8642-7D44-9317-417B5F8F859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08" name="Group 80">
            <a:extLst>
              <a:ext uri="{FF2B5EF4-FFF2-40B4-BE49-F238E27FC236}">
                <a16:creationId xmlns:a16="http://schemas.microsoft.com/office/drawing/2014/main" id="{0EF95EC3-C2D4-9E4C-9521-F92B5B88AB29}"/>
              </a:ext>
            </a:extLst>
          </p:cNvPr>
          <p:cNvGrpSpPr>
            <a:grpSpLocks/>
          </p:cNvGrpSpPr>
          <p:nvPr/>
        </p:nvGrpSpPr>
        <p:grpSpPr bwMode="auto">
          <a:xfrm>
            <a:off x="7112000" y="1977348"/>
            <a:ext cx="641350" cy="558800"/>
            <a:chOff x="-44" y="1473"/>
            <a:chExt cx="981" cy="1105"/>
          </a:xfrm>
        </p:grpSpPr>
        <p:pic>
          <p:nvPicPr>
            <p:cNvPr id="109" name="Picture 81" descr="desktop_computer_stylized_medium">
              <a:extLst>
                <a:ext uri="{FF2B5EF4-FFF2-40B4-BE49-F238E27FC236}">
                  <a16:creationId xmlns:a16="http://schemas.microsoft.com/office/drawing/2014/main" id="{BE8FC295-C7B7-C84A-9639-AAA684958A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0" name="Freeform 82">
              <a:extLst>
                <a:ext uri="{FF2B5EF4-FFF2-40B4-BE49-F238E27FC236}">
                  <a16:creationId xmlns:a16="http://schemas.microsoft.com/office/drawing/2014/main" id="{31D155CD-E402-954B-8FA1-5955CB05859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11" name="Group 83">
            <a:extLst>
              <a:ext uri="{FF2B5EF4-FFF2-40B4-BE49-F238E27FC236}">
                <a16:creationId xmlns:a16="http://schemas.microsoft.com/office/drawing/2014/main" id="{BF765BCF-419D-4F4C-A66F-45A7F9698141}"/>
              </a:ext>
            </a:extLst>
          </p:cNvPr>
          <p:cNvGrpSpPr>
            <a:grpSpLocks/>
          </p:cNvGrpSpPr>
          <p:nvPr/>
        </p:nvGrpSpPr>
        <p:grpSpPr bwMode="auto">
          <a:xfrm>
            <a:off x="7140575" y="2586948"/>
            <a:ext cx="641350" cy="558800"/>
            <a:chOff x="-44" y="1473"/>
            <a:chExt cx="981" cy="1105"/>
          </a:xfrm>
        </p:grpSpPr>
        <p:pic>
          <p:nvPicPr>
            <p:cNvPr id="112" name="Picture 84" descr="desktop_computer_stylized_medium">
              <a:extLst>
                <a:ext uri="{FF2B5EF4-FFF2-40B4-BE49-F238E27FC236}">
                  <a16:creationId xmlns:a16="http://schemas.microsoft.com/office/drawing/2014/main" id="{84119354-B347-3240-8A47-9B56540D78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3" name="Freeform 85">
              <a:extLst>
                <a:ext uri="{FF2B5EF4-FFF2-40B4-BE49-F238E27FC236}">
                  <a16:creationId xmlns:a16="http://schemas.microsoft.com/office/drawing/2014/main" id="{8CC47AE7-EF7A-D54F-96D6-26C222D4F8D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14" name="Group 87">
            <a:extLst>
              <a:ext uri="{FF2B5EF4-FFF2-40B4-BE49-F238E27FC236}">
                <a16:creationId xmlns:a16="http://schemas.microsoft.com/office/drawing/2014/main" id="{9C4422EF-C252-1145-92D8-74A11BEA28DA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10799763" y="1536023"/>
            <a:ext cx="641350" cy="558800"/>
            <a:chOff x="-44" y="1473"/>
            <a:chExt cx="981" cy="1105"/>
          </a:xfrm>
        </p:grpSpPr>
        <p:pic>
          <p:nvPicPr>
            <p:cNvPr id="115" name="Picture 88" descr="desktop_computer_stylized_medium">
              <a:extLst>
                <a:ext uri="{FF2B5EF4-FFF2-40B4-BE49-F238E27FC236}">
                  <a16:creationId xmlns:a16="http://schemas.microsoft.com/office/drawing/2014/main" id="{3A21162C-4ABF-5B4D-B741-3AA5F44ADB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6" name="Freeform 89">
              <a:extLst>
                <a:ext uri="{FF2B5EF4-FFF2-40B4-BE49-F238E27FC236}">
                  <a16:creationId xmlns:a16="http://schemas.microsoft.com/office/drawing/2014/main" id="{8790702D-4218-6844-AB6C-19506FCB036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17" name="Group 90">
            <a:extLst>
              <a:ext uri="{FF2B5EF4-FFF2-40B4-BE49-F238E27FC236}">
                <a16:creationId xmlns:a16="http://schemas.microsoft.com/office/drawing/2014/main" id="{5150C92F-F48E-A84A-9BF4-E37FE6803536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10814050" y="2815548"/>
            <a:ext cx="641350" cy="558800"/>
            <a:chOff x="-44" y="1473"/>
            <a:chExt cx="981" cy="1105"/>
          </a:xfrm>
        </p:grpSpPr>
        <p:pic>
          <p:nvPicPr>
            <p:cNvPr id="118" name="Picture 91" descr="desktop_computer_stylized_medium">
              <a:extLst>
                <a:ext uri="{FF2B5EF4-FFF2-40B4-BE49-F238E27FC236}">
                  <a16:creationId xmlns:a16="http://schemas.microsoft.com/office/drawing/2014/main" id="{EFC7BB82-D0BA-FF48-BCED-67929C19E4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9" name="Freeform 92">
              <a:extLst>
                <a:ext uri="{FF2B5EF4-FFF2-40B4-BE49-F238E27FC236}">
                  <a16:creationId xmlns:a16="http://schemas.microsoft.com/office/drawing/2014/main" id="{812216D8-CF55-8E49-93DB-7771EC121C7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20" name="Group 93">
            <a:extLst>
              <a:ext uri="{FF2B5EF4-FFF2-40B4-BE49-F238E27FC236}">
                <a16:creationId xmlns:a16="http://schemas.microsoft.com/office/drawing/2014/main" id="{737C2567-35F0-FD42-AC57-E3D8F89E42E8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9715500" y="4339548"/>
            <a:ext cx="641350" cy="558800"/>
            <a:chOff x="-44" y="1473"/>
            <a:chExt cx="981" cy="1105"/>
          </a:xfrm>
        </p:grpSpPr>
        <p:pic>
          <p:nvPicPr>
            <p:cNvPr id="121" name="Picture 94" descr="desktop_computer_stylized_medium">
              <a:extLst>
                <a:ext uri="{FF2B5EF4-FFF2-40B4-BE49-F238E27FC236}">
                  <a16:creationId xmlns:a16="http://schemas.microsoft.com/office/drawing/2014/main" id="{1C8D42B4-68A5-5A41-9961-FA7E0721D1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2" name="Freeform 95">
              <a:extLst>
                <a:ext uri="{FF2B5EF4-FFF2-40B4-BE49-F238E27FC236}">
                  <a16:creationId xmlns:a16="http://schemas.microsoft.com/office/drawing/2014/main" id="{F4363C98-80EE-9645-8C79-355EF0EF3BE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23" name="Group 96">
            <a:extLst>
              <a:ext uri="{FF2B5EF4-FFF2-40B4-BE49-F238E27FC236}">
                <a16:creationId xmlns:a16="http://schemas.microsoft.com/office/drawing/2014/main" id="{32AAD107-7119-2240-A3B7-72F4CCB7B2BB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8551863" y="4380823"/>
            <a:ext cx="641350" cy="558800"/>
            <a:chOff x="-44" y="1473"/>
            <a:chExt cx="981" cy="1105"/>
          </a:xfrm>
        </p:grpSpPr>
        <p:pic>
          <p:nvPicPr>
            <p:cNvPr id="124" name="Picture 97" descr="desktop_computer_stylized_medium">
              <a:extLst>
                <a:ext uri="{FF2B5EF4-FFF2-40B4-BE49-F238E27FC236}">
                  <a16:creationId xmlns:a16="http://schemas.microsoft.com/office/drawing/2014/main" id="{FCC6FBDB-2C4D-F445-9734-8B3341F221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5" name="Freeform 98">
              <a:extLst>
                <a:ext uri="{FF2B5EF4-FFF2-40B4-BE49-F238E27FC236}">
                  <a16:creationId xmlns:a16="http://schemas.microsoft.com/office/drawing/2014/main" id="{1A19AAE9-A155-8743-989B-46EA585FAA5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DA0C9123-AD87-A346-AF7E-6DF9A3D0A7D6}"/>
              </a:ext>
            </a:extLst>
          </p:cNvPr>
          <p:cNvCxnSpPr/>
          <p:nvPr/>
        </p:nvCxnSpPr>
        <p:spPr>
          <a:xfrm>
            <a:off x="7697391" y="1785938"/>
            <a:ext cx="3429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647B10D1-844A-3F47-AF5F-3612AD0EAC49}"/>
              </a:ext>
            </a:extLst>
          </p:cNvPr>
          <p:cNvCxnSpPr/>
          <p:nvPr/>
        </p:nvCxnSpPr>
        <p:spPr>
          <a:xfrm>
            <a:off x="7706916" y="2384823"/>
            <a:ext cx="3429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BE275ECC-2545-5C4F-BE9E-6DF07FE50305}"/>
              </a:ext>
            </a:extLst>
          </p:cNvPr>
          <p:cNvCxnSpPr/>
          <p:nvPr/>
        </p:nvCxnSpPr>
        <p:spPr>
          <a:xfrm>
            <a:off x="7734301" y="2997995"/>
            <a:ext cx="3429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073C8E6C-F7C0-D64D-A175-D3A8315B2420}"/>
              </a:ext>
            </a:extLst>
          </p:cNvPr>
          <p:cNvCxnSpPr>
            <a:cxnSpLocks/>
          </p:cNvCxnSpPr>
          <p:nvPr/>
        </p:nvCxnSpPr>
        <p:spPr>
          <a:xfrm>
            <a:off x="8364512" y="2578622"/>
            <a:ext cx="79426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2EF0F843-DE7F-364D-8927-8C9FD555A1A1}"/>
              </a:ext>
            </a:extLst>
          </p:cNvPr>
          <p:cNvCxnSpPr>
            <a:cxnSpLocks/>
          </p:cNvCxnSpPr>
          <p:nvPr/>
        </p:nvCxnSpPr>
        <p:spPr>
          <a:xfrm>
            <a:off x="9547622" y="2584574"/>
            <a:ext cx="97547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47621971-34E0-CC48-A19B-037E3093111E}"/>
              </a:ext>
            </a:extLst>
          </p:cNvPr>
          <p:cNvGrpSpPr/>
          <p:nvPr/>
        </p:nvGrpSpPr>
        <p:grpSpPr>
          <a:xfrm>
            <a:off x="9053641" y="2438501"/>
            <a:ext cx="632991" cy="300938"/>
            <a:chOff x="7493876" y="2774731"/>
            <a:chExt cx="1481958" cy="894622"/>
          </a:xfrm>
        </p:grpSpPr>
        <p:sp>
          <p:nvSpPr>
            <p:cNvPr id="146" name="Freeform 145">
              <a:extLst>
                <a:ext uri="{FF2B5EF4-FFF2-40B4-BE49-F238E27FC236}">
                  <a16:creationId xmlns:a16="http://schemas.microsoft.com/office/drawing/2014/main" id="{6FB98C3C-BD15-1E4E-8161-5771358A56FA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DCCEC270-4E3D-3340-AFF2-3620AE4874F5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6728EBC2-F374-244F-8DF6-ECD78FFF853B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7FC2F874-C457-C14E-83DC-0F8852485FD7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id="{8029F755-13C4-CD49-A357-AE486E655D39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3A5A8F28-09DA-664C-9D32-7EA01040A22B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2" name="Freeform 151">
                <a:extLst>
                  <a:ext uri="{FF2B5EF4-FFF2-40B4-BE49-F238E27FC236}">
                    <a16:creationId xmlns:a16="http://schemas.microsoft.com/office/drawing/2014/main" id="{2ECA3380-F117-EF47-A645-2BCD02B473AC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8B16B123-90E4-CC49-BAA4-2F46F7790CF4}"/>
              </a:ext>
            </a:extLst>
          </p:cNvPr>
          <p:cNvCxnSpPr>
            <a:cxnSpLocks/>
          </p:cNvCxnSpPr>
          <p:nvPr/>
        </p:nvCxnSpPr>
        <p:spPr>
          <a:xfrm>
            <a:off x="10629900" y="1942421"/>
            <a:ext cx="26108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CC116D14-B7A4-EB44-8E72-9EBE9B2F2631}"/>
              </a:ext>
            </a:extLst>
          </p:cNvPr>
          <p:cNvCxnSpPr>
            <a:cxnSpLocks/>
          </p:cNvCxnSpPr>
          <p:nvPr/>
        </p:nvCxnSpPr>
        <p:spPr>
          <a:xfrm>
            <a:off x="10631261" y="3225575"/>
            <a:ext cx="26108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9F4374DB-EDB7-BF47-BEE7-13F23178471B}"/>
              </a:ext>
            </a:extLst>
          </p:cNvPr>
          <p:cNvCxnSpPr/>
          <p:nvPr/>
        </p:nvCxnSpPr>
        <p:spPr>
          <a:xfrm>
            <a:off x="8740878" y="4181988"/>
            <a:ext cx="0" cy="23269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CE831BA1-71F0-6F41-9CC0-1AD07FE637CF}"/>
              </a:ext>
            </a:extLst>
          </p:cNvPr>
          <p:cNvCxnSpPr/>
          <p:nvPr/>
        </p:nvCxnSpPr>
        <p:spPr>
          <a:xfrm>
            <a:off x="9886336" y="4144298"/>
            <a:ext cx="0" cy="23269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55EAAA2-638C-004F-963C-8953FB51B748}"/>
              </a:ext>
            </a:extLst>
          </p:cNvPr>
          <p:cNvSpPr txBox="1"/>
          <p:nvPr/>
        </p:nvSpPr>
        <p:spPr>
          <a:xfrm>
            <a:off x="6841671" y="5290457"/>
            <a:ext cx="4653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dotted-decimal IP address notation: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0D91C5-7E6B-064E-B644-B3D97F483120}"/>
              </a:ext>
            </a:extLst>
          </p:cNvPr>
          <p:cNvSpPr/>
          <p:nvPr/>
        </p:nvSpPr>
        <p:spPr>
          <a:xfrm>
            <a:off x="587829" y="1257300"/>
            <a:ext cx="5878285" cy="519248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49D0024F-77D0-A74A-A5B5-FFFF50D1DDEC}"/>
              </a:ext>
            </a:extLst>
          </p:cNvPr>
          <p:cNvSpPr/>
          <p:nvPr/>
        </p:nvSpPr>
        <p:spPr>
          <a:xfrm>
            <a:off x="6014358" y="5165271"/>
            <a:ext cx="5878285" cy="1692729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801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236E45-D353-3946-A538-2B642758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144"/>
            <a:ext cx="10515600" cy="894622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IP addressing: introduction</a:t>
            </a:r>
            <a:endParaRPr lang="en-US" dirty="0"/>
          </a:p>
        </p:txBody>
      </p:sp>
      <p:sp>
        <p:nvSpPr>
          <p:cNvPr id="72" name="Freeform 140">
            <a:extLst>
              <a:ext uri="{FF2B5EF4-FFF2-40B4-BE49-F238E27FC236}">
                <a16:creationId xmlns:a16="http://schemas.microsoft.com/office/drawing/2014/main" id="{3A8F319D-9F74-944C-9EB6-024B82E69F2A}"/>
              </a:ext>
            </a:extLst>
          </p:cNvPr>
          <p:cNvSpPr>
            <a:spLocks/>
          </p:cNvSpPr>
          <p:nvPr/>
        </p:nvSpPr>
        <p:spPr bwMode="auto">
          <a:xfrm rot="16200000">
            <a:off x="8946356" y="3046530"/>
            <a:ext cx="846137" cy="1593850"/>
          </a:xfrm>
          <a:custGeom>
            <a:avLst/>
            <a:gdLst>
              <a:gd name="T0" fmla="*/ 2147483647 w 10315"/>
              <a:gd name="T1" fmla="*/ 2147483647 h 10000"/>
              <a:gd name="T2" fmla="*/ 2147483647 w 10315"/>
              <a:gd name="T3" fmla="*/ 2147483647 h 10000"/>
              <a:gd name="T4" fmla="*/ 2147483647 w 10315"/>
              <a:gd name="T5" fmla="*/ 2147483647 h 10000"/>
              <a:gd name="T6" fmla="*/ 2147483647 w 10315"/>
              <a:gd name="T7" fmla="*/ 2147483647 h 10000"/>
              <a:gd name="T8" fmla="*/ 2147483647 w 10315"/>
              <a:gd name="T9" fmla="*/ 2147483647 h 10000"/>
              <a:gd name="T10" fmla="*/ 2147483647 w 10315"/>
              <a:gd name="T11" fmla="*/ 2147483647 h 10000"/>
              <a:gd name="T12" fmla="*/ 2147483647 w 10315"/>
              <a:gd name="T13" fmla="*/ 2147483647 h 10000"/>
              <a:gd name="T14" fmla="*/ 2147483647 w 10315"/>
              <a:gd name="T15" fmla="*/ 2147483647 h 10000"/>
              <a:gd name="T16" fmla="*/ 2147483647 w 10315"/>
              <a:gd name="T17" fmla="*/ 2147483647 h 10000"/>
              <a:gd name="T18" fmla="*/ 2147483647 w 10315"/>
              <a:gd name="T19" fmla="*/ 2147483647 h 10000"/>
              <a:gd name="T20" fmla="*/ 2147483647 w 10315"/>
              <a:gd name="T21" fmla="*/ 2147483647 h 10000"/>
              <a:gd name="T22" fmla="*/ 2147483647 w 10315"/>
              <a:gd name="T23" fmla="*/ 2147483647 h 10000"/>
              <a:gd name="T24" fmla="*/ 2147483647 w 10315"/>
              <a:gd name="T25" fmla="*/ 2147483647 h 1000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315"/>
              <a:gd name="T40" fmla="*/ 0 h 10000"/>
              <a:gd name="T41" fmla="*/ 10315 w 10315"/>
              <a:gd name="T42" fmla="*/ 10000 h 1000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315" h="10000">
                <a:moveTo>
                  <a:pt x="9674" y="4488"/>
                </a:moveTo>
                <a:cubicBezTo>
                  <a:pt x="8651" y="4175"/>
                  <a:pt x="4901" y="4405"/>
                  <a:pt x="3754" y="3833"/>
                </a:cubicBezTo>
                <a:cubicBezTo>
                  <a:pt x="2607" y="3261"/>
                  <a:pt x="4015" y="1645"/>
                  <a:pt x="3411" y="1026"/>
                </a:cubicBezTo>
                <a:cubicBezTo>
                  <a:pt x="2808" y="408"/>
                  <a:pt x="591" y="-284"/>
                  <a:pt x="130" y="122"/>
                </a:cubicBezTo>
                <a:cubicBezTo>
                  <a:pt x="-330" y="529"/>
                  <a:pt x="566" y="2588"/>
                  <a:pt x="648" y="3468"/>
                </a:cubicBezTo>
                <a:cubicBezTo>
                  <a:pt x="730" y="4349"/>
                  <a:pt x="648" y="4790"/>
                  <a:pt x="622" y="5408"/>
                </a:cubicBezTo>
                <a:cubicBezTo>
                  <a:pt x="595" y="6026"/>
                  <a:pt x="516" y="6617"/>
                  <a:pt x="489" y="7180"/>
                </a:cubicBezTo>
                <a:cubicBezTo>
                  <a:pt x="463" y="7741"/>
                  <a:pt x="286" y="8378"/>
                  <a:pt x="436" y="8809"/>
                </a:cubicBezTo>
                <a:cubicBezTo>
                  <a:pt x="587" y="9239"/>
                  <a:pt x="892" y="9655"/>
                  <a:pt x="1416" y="9793"/>
                </a:cubicBezTo>
                <a:cubicBezTo>
                  <a:pt x="1940" y="9932"/>
                  <a:pt x="3153" y="10248"/>
                  <a:pt x="3581" y="9642"/>
                </a:cubicBezTo>
                <a:cubicBezTo>
                  <a:pt x="4008" y="9037"/>
                  <a:pt x="3138" y="6667"/>
                  <a:pt x="3986" y="6162"/>
                </a:cubicBezTo>
                <a:cubicBezTo>
                  <a:pt x="4832" y="5655"/>
                  <a:pt x="9131" y="5984"/>
                  <a:pt x="9890" y="5711"/>
                </a:cubicBezTo>
                <a:cubicBezTo>
                  <a:pt x="10388" y="5225"/>
                  <a:pt x="10598" y="5393"/>
                  <a:pt x="9674" y="4488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3" name="Freeform 140">
            <a:extLst>
              <a:ext uri="{FF2B5EF4-FFF2-40B4-BE49-F238E27FC236}">
                <a16:creationId xmlns:a16="http://schemas.microsoft.com/office/drawing/2014/main" id="{624F0496-7420-2147-A497-D1252EA7020B}"/>
              </a:ext>
            </a:extLst>
          </p:cNvPr>
          <p:cNvSpPr>
            <a:spLocks/>
          </p:cNvSpPr>
          <p:nvPr/>
        </p:nvSpPr>
        <p:spPr bwMode="auto">
          <a:xfrm rot="10800000">
            <a:off x="9944100" y="1720173"/>
            <a:ext cx="846138" cy="1593850"/>
          </a:xfrm>
          <a:custGeom>
            <a:avLst/>
            <a:gdLst>
              <a:gd name="T0" fmla="*/ 2147483647 w 10315"/>
              <a:gd name="T1" fmla="*/ 2147483647 h 10000"/>
              <a:gd name="T2" fmla="*/ 2147483647 w 10315"/>
              <a:gd name="T3" fmla="*/ 2147483647 h 10000"/>
              <a:gd name="T4" fmla="*/ 2147483647 w 10315"/>
              <a:gd name="T5" fmla="*/ 2147483647 h 10000"/>
              <a:gd name="T6" fmla="*/ 2147483647 w 10315"/>
              <a:gd name="T7" fmla="*/ 2147483647 h 10000"/>
              <a:gd name="T8" fmla="*/ 2147483647 w 10315"/>
              <a:gd name="T9" fmla="*/ 2147483647 h 10000"/>
              <a:gd name="T10" fmla="*/ 2147483647 w 10315"/>
              <a:gd name="T11" fmla="*/ 2147483647 h 10000"/>
              <a:gd name="T12" fmla="*/ 2147483647 w 10315"/>
              <a:gd name="T13" fmla="*/ 2147483647 h 10000"/>
              <a:gd name="T14" fmla="*/ 2147483647 w 10315"/>
              <a:gd name="T15" fmla="*/ 2147483647 h 10000"/>
              <a:gd name="T16" fmla="*/ 2147483647 w 10315"/>
              <a:gd name="T17" fmla="*/ 2147483647 h 10000"/>
              <a:gd name="T18" fmla="*/ 2147483647 w 10315"/>
              <a:gd name="T19" fmla="*/ 2147483647 h 10000"/>
              <a:gd name="T20" fmla="*/ 2147483647 w 10315"/>
              <a:gd name="T21" fmla="*/ 2147483647 h 10000"/>
              <a:gd name="T22" fmla="*/ 2147483647 w 10315"/>
              <a:gd name="T23" fmla="*/ 2147483647 h 10000"/>
              <a:gd name="T24" fmla="*/ 2147483647 w 10315"/>
              <a:gd name="T25" fmla="*/ 2147483647 h 1000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315"/>
              <a:gd name="T40" fmla="*/ 0 h 10000"/>
              <a:gd name="T41" fmla="*/ 10315 w 10315"/>
              <a:gd name="T42" fmla="*/ 10000 h 1000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315" h="10000">
                <a:moveTo>
                  <a:pt x="9674" y="4488"/>
                </a:moveTo>
                <a:cubicBezTo>
                  <a:pt x="8651" y="4175"/>
                  <a:pt x="4901" y="4405"/>
                  <a:pt x="3754" y="3833"/>
                </a:cubicBezTo>
                <a:cubicBezTo>
                  <a:pt x="2607" y="3261"/>
                  <a:pt x="4015" y="1645"/>
                  <a:pt x="3411" y="1026"/>
                </a:cubicBezTo>
                <a:cubicBezTo>
                  <a:pt x="2808" y="408"/>
                  <a:pt x="591" y="-284"/>
                  <a:pt x="130" y="122"/>
                </a:cubicBezTo>
                <a:cubicBezTo>
                  <a:pt x="-330" y="529"/>
                  <a:pt x="566" y="2588"/>
                  <a:pt x="648" y="3468"/>
                </a:cubicBezTo>
                <a:cubicBezTo>
                  <a:pt x="730" y="4349"/>
                  <a:pt x="648" y="4790"/>
                  <a:pt x="622" y="5408"/>
                </a:cubicBezTo>
                <a:cubicBezTo>
                  <a:pt x="595" y="6026"/>
                  <a:pt x="516" y="6617"/>
                  <a:pt x="489" y="7180"/>
                </a:cubicBezTo>
                <a:cubicBezTo>
                  <a:pt x="463" y="7741"/>
                  <a:pt x="286" y="8378"/>
                  <a:pt x="436" y="8809"/>
                </a:cubicBezTo>
                <a:cubicBezTo>
                  <a:pt x="587" y="9239"/>
                  <a:pt x="892" y="9655"/>
                  <a:pt x="1416" y="9793"/>
                </a:cubicBezTo>
                <a:cubicBezTo>
                  <a:pt x="1940" y="9932"/>
                  <a:pt x="3153" y="10248"/>
                  <a:pt x="3581" y="9642"/>
                </a:cubicBezTo>
                <a:cubicBezTo>
                  <a:pt x="4008" y="9037"/>
                  <a:pt x="3138" y="6667"/>
                  <a:pt x="3986" y="6162"/>
                </a:cubicBezTo>
                <a:cubicBezTo>
                  <a:pt x="4832" y="5655"/>
                  <a:pt x="9131" y="5984"/>
                  <a:pt x="9890" y="5711"/>
                </a:cubicBezTo>
                <a:cubicBezTo>
                  <a:pt x="10388" y="5225"/>
                  <a:pt x="10598" y="5393"/>
                  <a:pt x="9674" y="4488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4" name="Freeform 140">
            <a:extLst>
              <a:ext uri="{FF2B5EF4-FFF2-40B4-BE49-F238E27FC236}">
                <a16:creationId xmlns:a16="http://schemas.microsoft.com/office/drawing/2014/main" id="{F5A46523-A2FE-EB43-8849-332D81F5BCF4}"/>
              </a:ext>
            </a:extLst>
          </p:cNvPr>
          <p:cNvSpPr>
            <a:spLocks/>
          </p:cNvSpPr>
          <p:nvPr/>
        </p:nvSpPr>
        <p:spPr bwMode="auto">
          <a:xfrm>
            <a:off x="7908925" y="1302661"/>
            <a:ext cx="1038225" cy="1927225"/>
          </a:xfrm>
          <a:custGeom>
            <a:avLst/>
            <a:gdLst>
              <a:gd name="T0" fmla="*/ 2147483647 w 1223"/>
              <a:gd name="T1" fmla="*/ 2147483647 h 1291"/>
              <a:gd name="T2" fmla="*/ 2147483647 w 1223"/>
              <a:gd name="T3" fmla="*/ 2147483647 h 1291"/>
              <a:gd name="T4" fmla="*/ 2147483647 w 1223"/>
              <a:gd name="T5" fmla="*/ 2147483647 h 1291"/>
              <a:gd name="T6" fmla="*/ 2147483647 w 1223"/>
              <a:gd name="T7" fmla="*/ 2147483647 h 1291"/>
              <a:gd name="T8" fmla="*/ 2147483647 w 1223"/>
              <a:gd name="T9" fmla="*/ 2147483647 h 1291"/>
              <a:gd name="T10" fmla="*/ 2147483647 w 1223"/>
              <a:gd name="T11" fmla="*/ 2147483647 h 1291"/>
              <a:gd name="T12" fmla="*/ 2147483647 w 1223"/>
              <a:gd name="T13" fmla="*/ 2147483647 h 1291"/>
              <a:gd name="T14" fmla="*/ 2147483647 w 1223"/>
              <a:gd name="T15" fmla="*/ 2147483647 h 1291"/>
              <a:gd name="T16" fmla="*/ 2147483647 w 1223"/>
              <a:gd name="T17" fmla="*/ 2147483647 h 1291"/>
              <a:gd name="T18" fmla="*/ 2147483647 w 1223"/>
              <a:gd name="T19" fmla="*/ 2147483647 h 1291"/>
              <a:gd name="T20" fmla="*/ 2147483647 w 1223"/>
              <a:gd name="T21" fmla="*/ 2147483647 h 1291"/>
              <a:gd name="T22" fmla="*/ 2147483647 w 1223"/>
              <a:gd name="T23" fmla="*/ 2147483647 h 1291"/>
              <a:gd name="T24" fmla="*/ 2147483647 w 1223"/>
              <a:gd name="T25" fmla="*/ 2147483647 h 1291"/>
              <a:gd name="T26" fmla="*/ 2147483647 w 1223"/>
              <a:gd name="T27" fmla="*/ 2147483647 h 1291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w 1223"/>
              <a:gd name="T43" fmla="*/ 0 h 1291"/>
              <a:gd name="T44" fmla="*/ 1223 w 1223"/>
              <a:gd name="T45" fmla="*/ 1291 h 1291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T42" t="T43" r="T44" b="T45"/>
            <a:pathLst>
              <a:path w="1223" h="1291">
                <a:moveTo>
                  <a:pt x="1201" y="756"/>
                </a:moveTo>
                <a:cubicBezTo>
                  <a:pt x="1180" y="640"/>
                  <a:pt x="798" y="744"/>
                  <a:pt x="702" y="670"/>
                </a:cubicBezTo>
                <a:cubicBezTo>
                  <a:pt x="603" y="561"/>
                  <a:pt x="669" y="206"/>
                  <a:pt x="608" y="103"/>
                </a:cubicBezTo>
                <a:cubicBezTo>
                  <a:pt x="547" y="0"/>
                  <a:pt x="425" y="55"/>
                  <a:pt x="335" y="52"/>
                </a:cubicBezTo>
                <a:cubicBezTo>
                  <a:pt x="245" y="49"/>
                  <a:pt x="114" y="0"/>
                  <a:pt x="65" y="82"/>
                </a:cubicBezTo>
                <a:cubicBezTo>
                  <a:pt x="16" y="164"/>
                  <a:pt x="45" y="433"/>
                  <a:pt x="41" y="544"/>
                </a:cubicBezTo>
                <a:cubicBezTo>
                  <a:pt x="37" y="655"/>
                  <a:pt x="41" y="685"/>
                  <a:pt x="38" y="751"/>
                </a:cubicBezTo>
                <a:cubicBezTo>
                  <a:pt x="35" y="817"/>
                  <a:pt x="26" y="880"/>
                  <a:pt x="23" y="940"/>
                </a:cubicBezTo>
                <a:cubicBezTo>
                  <a:pt x="20" y="1000"/>
                  <a:pt x="0" y="1068"/>
                  <a:pt x="17" y="1114"/>
                </a:cubicBezTo>
                <a:cubicBezTo>
                  <a:pt x="34" y="1160"/>
                  <a:pt x="31" y="1198"/>
                  <a:pt x="128" y="1219"/>
                </a:cubicBezTo>
                <a:cubicBezTo>
                  <a:pt x="225" y="1240"/>
                  <a:pt x="509" y="1291"/>
                  <a:pt x="602" y="1243"/>
                </a:cubicBezTo>
                <a:cubicBezTo>
                  <a:pt x="695" y="1195"/>
                  <a:pt x="590" y="984"/>
                  <a:pt x="686" y="930"/>
                </a:cubicBezTo>
                <a:cubicBezTo>
                  <a:pt x="782" y="876"/>
                  <a:pt x="1091" y="945"/>
                  <a:pt x="1177" y="916"/>
                </a:cubicBezTo>
                <a:cubicBezTo>
                  <a:pt x="1208" y="864"/>
                  <a:pt x="1223" y="871"/>
                  <a:pt x="1201" y="756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5" name="Text Box 26">
            <a:extLst>
              <a:ext uri="{FF2B5EF4-FFF2-40B4-BE49-F238E27FC236}">
                <a16:creationId xmlns:a16="http://schemas.microsoft.com/office/drawing/2014/main" id="{52559523-8E51-E745-84E2-F95862F133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91388" y="1132798"/>
            <a:ext cx="825500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223.1.1.1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76" name="Group 27">
            <a:extLst>
              <a:ext uri="{FF2B5EF4-FFF2-40B4-BE49-F238E27FC236}">
                <a16:creationId xmlns:a16="http://schemas.microsoft.com/office/drawing/2014/main" id="{2A18DB91-39D9-E244-B5AB-473130FADF77}"/>
              </a:ext>
            </a:extLst>
          </p:cNvPr>
          <p:cNvGrpSpPr>
            <a:grpSpLocks/>
          </p:cNvGrpSpPr>
          <p:nvPr/>
        </p:nvGrpSpPr>
        <p:grpSpPr bwMode="auto">
          <a:xfrm>
            <a:off x="6557963" y="2093236"/>
            <a:ext cx="920750" cy="276225"/>
            <a:chOff x="3251" y="608"/>
            <a:chExt cx="580" cy="174"/>
          </a:xfrm>
        </p:grpSpPr>
        <p:sp>
          <p:nvSpPr>
            <p:cNvPr id="77" name="Rectangle 28">
              <a:extLst>
                <a:ext uri="{FF2B5EF4-FFF2-40B4-BE49-F238E27FC236}">
                  <a16:creationId xmlns:a16="http://schemas.microsoft.com/office/drawing/2014/main" id="{189CA005-145E-8943-BBD3-B293006202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6" y="657"/>
              <a:ext cx="525" cy="1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8" name="Text Box 29">
              <a:extLst>
                <a:ext uri="{FF2B5EF4-FFF2-40B4-BE49-F238E27FC236}">
                  <a16:creationId xmlns:a16="http://schemas.microsoft.com/office/drawing/2014/main" id="{BA441ECA-99C1-8049-8D70-2692D3B320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51" y="608"/>
              <a:ext cx="521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223.1.1.2</a:t>
              </a: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79" name="Text Box 30">
            <a:extLst>
              <a:ext uri="{FF2B5EF4-FFF2-40B4-BE49-F238E27FC236}">
                <a16:creationId xmlns:a16="http://schemas.microsoft.com/office/drawing/2014/main" id="{02D7B601-F8DE-844D-AD24-51A8D9C2A0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96163" y="3088598"/>
            <a:ext cx="8270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223.1.1.3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0" name="Text Box 31">
            <a:extLst>
              <a:ext uri="{FF2B5EF4-FFF2-40B4-BE49-F238E27FC236}">
                <a16:creationId xmlns:a16="http://schemas.microsoft.com/office/drawing/2014/main" id="{BCADDA8C-EA1C-904B-8DA4-6A72A1241F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65672" y="2275798"/>
            <a:ext cx="8270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223.1.1.4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2" name="Text Box 33">
            <a:extLst>
              <a:ext uri="{FF2B5EF4-FFF2-40B4-BE49-F238E27FC236}">
                <a16:creationId xmlns:a16="http://schemas.microsoft.com/office/drawing/2014/main" id="{AE31EC96-C105-D14D-8C04-3BD61FB4C6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78749" y="2277157"/>
            <a:ext cx="827087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223.1.2.9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6" name="Text Box 41">
            <a:extLst>
              <a:ext uri="{FF2B5EF4-FFF2-40B4-BE49-F238E27FC236}">
                <a16:creationId xmlns:a16="http://schemas.microsoft.com/office/drawing/2014/main" id="{145B44AE-DC22-5544-86B9-CB3075DF61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48207" y="3220134"/>
            <a:ext cx="8270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223.1.2.2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7" name="Text Box 44">
            <a:extLst>
              <a:ext uri="{FF2B5EF4-FFF2-40B4-BE49-F238E27FC236}">
                <a16:creationId xmlns:a16="http://schemas.microsoft.com/office/drawing/2014/main" id="{6AF41440-BFCD-7D40-8F46-791DB74E22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07612" y="1703391"/>
            <a:ext cx="8270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223.1.2.1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8" name="Line 45">
            <a:extLst>
              <a:ext uri="{FF2B5EF4-FFF2-40B4-BE49-F238E27FC236}">
                <a16:creationId xmlns:a16="http://schemas.microsoft.com/office/drawing/2014/main" id="{773ED556-22D0-4A49-A6DD-CE13868A640B}"/>
              </a:ext>
            </a:extLst>
          </p:cNvPr>
          <p:cNvSpPr>
            <a:spLocks noChangeShapeType="1"/>
          </p:cNvSpPr>
          <p:nvPr/>
        </p:nvSpPr>
        <p:spPr bwMode="auto">
          <a:xfrm>
            <a:off x="9359900" y="2735036"/>
            <a:ext cx="0" cy="879025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1" name="Text Box 53">
            <a:extLst>
              <a:ext uri="{FF2B5EF4-FFF2-40B4-BE49-F238E27FC236}">
                <a16:creationId xmlns:a16="http://schemas.microsoft.com/office/drawing/2014/main" id="{3808F6CD-9581-5747-8EAE-2804DA8644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55213" y="4195086"/>
            <a:ext cx="8270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223.1.3.2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2" name="Text Box 56">
            <a:extLst>
              <a:ext uri="{FF2B5EF4-FFF2-40B4-BE49-F238E27FC236}">
                <a16:creationId xmlns:a16="http://schemas.microsoft.com/office/drawing/2014/main" id="{F622C914-8BCA-2845-A02E-216107E499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2200" y="4199848"/>
            <a:ext cx="827088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223.1.3.1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93" name="Group 57">
            <a:extLst>
              <a:ext uri="{FF2B5EF4-FFF2-40B4-BE49-F238E27FC236}">
                <a16:creationId xmlns:a16="http://schemas.microsoft.com/office/drawing/2014/main" id="{D5377E55-C016-994A-953D-A9C5387C24E5}"/>
              </a:ext>
            </a:extLst>
          </p:cNvPr>
          <p:cNvGrpSpPr>
            <a:grpSpLocks/>
          </p:cNvGrpSpPr>
          <p:nvPr/>
        </p:nvGrpSpPr>
        <p:grpSpPr bwMode="auto">
          <a:xfrm>
            <a:off x="8885238" y="2996523"/>
            <a:ext cx="912812" cy="276225"/>
            <a:chOff x="4550" y="1257"/>
            <a:chExt cx="575" cy="174"/>
          </a:xfrm>
        </p:grpSpPr>
        <p:sp>
          <p:nvSpPr>
            <p:cNvPr id="94" name="Rectangle 58">
              <a:extLst>
                <a:ext uri="{FF2B5EF4-FFF2-40B4-BE49-F238E27FC236}">
                  <a16:creationId xmlns:a16="http://schemas.microsoft.com/office/drawing/2014/main" id="{670C8D72-BBFA-B140-9080-38230AA139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87" y="1284"/>
              <a:ext cx="534" cy="1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5" name="Text Box 59">
              <a:extLst>
                <a:ext uri="{FF2B5EF4-FFF2-40B4-BE49-F238E27FC236}">
                  <a16:creationId xmlns:a16="http://schemas.microsoft.com/office/drawing/2014/main" id="{5713FF42-7904-ED48-91F6-585EA4E69A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0" y="1257"/>
              <a:ext cx="575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223.1.3.27</a:t>
              </a: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05" name="Group 73">
            <a:extLst>
              <a:ext uri="{FF2B5EF4-FFF2-40B4-BE49-F238E27FC236}">
                <a16:creationId xmlns:a16="http://schemas.microsoft.com/office/drawing/2014/main" id="{BEA334FB-481B-E049-A8E8-9D0AC1C04FEA}"/>
              </a:ext>
            </a:extLst>
          </p:cNvPr>
          <p:cNvGrpSpPr>
            <a:grpSpLocks/>
          </p:cNvGrpSpPr>
          <p:nvPr/>
        </p:nvGrpSpPr>
        <p:grpSpPr bwMode="auto">
          <a:xfrm>
            <a:off x="7116763" y="1378861"/>
            <a:ext cx="641350" cy="558800"/>
            <a:chOff x="-44" y="1473"/>
            <a:chExt cx="981" cy="1105"/>
          </a:xfrm>
        </p:grpSpPr>
        <p:pic>
          <p:nvPicPr>
            <p:cNvPr id="106" name="Picture 74" descr="desktop_computer_stylized_medium">
              <a:extLst>
                <a:ext uri="{FF2B5EF4-FFF2-40B4-BE49-F238E27FC236}">
                  <a16:creationId xmlns:a16="http://schemas.microsoft.com/office/drawing/2014/main" id="{0FB216A8-4F98-AA46-B532-32518B83E6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7" name="Freeform 75">
              <a:extLst>
                <a:ext uri="{FF2B5EF4-FFF2-40B4-BE49-F238E27FC236}">
                  <a16:creationId xmlns:a16="http://schemas.microsoft.com/office/drawing/2014/main" id="{871AC4D7-8642-7D44-9317-417B5F8F859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08" name="Group 80">
            <a:extLst>
              <a:ext uri="{FF2B5EF4-FFF2-40B4-BE49-F238E27FC236}">
                <a16:creationId xmlns:a16="http://schemas.microsoft.com/office/drawing/2014/main" id="{0EF95EC3-C2D4-9E4C-9521-F92B5B88AB29}"/>
              </a:ext>
            </a:extLst>
          </p:cNvPr>
          <p:cNvGrpSpPr>
            <a:grpSpLocks/>
          </p:cNvGrpSpPr>
          <p:nvPr/>
        </p:nvGrpSpPr>
        <p:grpSpPr bwMode="auto">
          <a:xfrm>
            <a:off x="7112000" y="1977348"/>
            <a:ext cx="641350" cy="558800"/>
            <a:chOff x="-44" y="1473"/>
            <a:chExt cx="981" cy="1105"/>
          </a:xfrm>
        </p:grpSpPr>
        <p:pic>
          <p:nvPicPr>
            <p:cNvPr id="109" name="Picture 81" descr="desktop_computer_stylized_medium">
              <a:extLst>
                <a:ext uri="{FF2B5EF4-FFF2-40B4-BE49-F238E27FC236}">
                  <a16:creationId xmlns:a16="http://schemas.microsoft.com/office/drawing/2014/main" id="{BE8FC295-C7B7-C84A-9639-AAA684958A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0" name="Freeform 82">
              <a:extLst>
                <a:ext uri="{FF2B5EF4-FFF2-40B4-BE49-F238E27FC236}">
                  <a16:creationId xmlns:a16="http://schemas.microsoft.com/office/drawing/2014/main" id="{31D155CD-E402-954B-8FA1-5955CB05859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11" name="Group 83">
            <a:extLst>
              <a:ext uri="{FF2B5EF4-FFF2-40B4-BE49-F238E27FC236}">
                <a16:creationId xmlns:a16="http://schemas.microsoft.com/office/drawing/2014/main" id="{BF765BCF-419D-4F4C-A66F-45A7F9698141}"/>
              </a:ext>
            </a:extLst>
          </p:cNvPr>
          <p:cNvGrpSpPr>
            <a:grpSpLocks/>
          </p:cNvGrpSpPr>
          <p:nvPr/>
        </p:nvGrpSpPr>
        <p:grpSpPr bwMode="auto">
          <a:xfrm>
            <a:off x="7140575" y="2586948"/>
            <a:ext cx="641350" cy="558800"/>
            <a:chOff x="-44" y="1473"/>
            <a:chExt cx="981" cy="1105"/>
          </a:xfrm>
        </p:grpSpPr>
        <p:pic>
          <p:nvPicPr>
            <p:cNvPr id="112" name="Picture 84" descr="desktop_computer_stylized_medium">
              <a:extLst>
                <a:ext uri="{FF2B5EF4-FFF2-40B4-BE49-F238E27FC236}">
                  <a16:creationId xmlns:a16="http://schemas.microsoft.com/office/drawing/2014/main" id="{84119354-B347-3240-8A47-9B56540D78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3" name="Freeform 85">
              <a:extLst>
                <a:ext uri="{FF2B5EF4-FFF2-40B4-BE49-F238E27FC236}">
                  <a16:creationId xmlns:a16="http://schemas.microsoft.com/office/drawing/2014/main" id="{8CC47AE7-EF7A-D54F-96D6-26C222D4F8D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14" name="Group 87">
            <a:extLst>
              <a:ext uri="{FF2B5EF4-FFF2-40B4-BE49-F238E27FC236}">
                <a16:creationId xmlns:a16="http://schemas.microsoft.com/office/drawing/2014/main" id="{9C4422EF-C252-1145-92D8-74A11BEA28DA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10799763" y="1536023"/>
            <a:ext cx="641350" cy="558800"/>
            <a:chOff x="-44" y="1473"/>
            <a:chExt cx="981" cy="1105"/>
          </a:xfrm>
        </p:grpSpPr>
        <p:pic>
          <p:nvPicPr>
            <p:cNvPr id="115" name="Picture 88" descr="desktop_computer_stylized_medium">
              <a:extLst>
                <a:ext uri="{FF2B5EF4-FFF2-40B4-BE49-F238E27FC236}">
                  <a16:creationId xmlns:a16="http://schemas.microsoft.com/office/drawing/2014/main" id="{3A21162C-4ABF-5B4D-B741-3AA5F44ADB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6" name="Freeform 89">
              <a:extLst>
                <a:ext uri="{FF2B5EF4-FFF2-40B4-BE49-F238E27FC236}">
                  <a16:creationId xmlns:a16="http://schemas.microsoft.com/office/drawing/2014/main" id="{8790702D-4218-6844-AB6C-19506FCB036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17" name="Group 90">
            <a:extLst>
              <a:ext uri="{FF2B5EF4-FFF2-40B4-BE49-F238E27FC236}">
                <a16:creationId xmlns:a16="http://schemas.microsoft.com/office/drawing/2014/main" id="{5150C92F-F48E-A84A-9BF4-E37FE6803536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10814050" y="2815548"/>
            <a:ext cx="641350" cy="558800"/>
            <a:chOff x="-44" y="1473"/>
            <a:chExt cx="981" cy="1105"/>
          </a:xfrm>
        </p:grpSpPr>
        <p:pic>
          <p:nvPicPr>
            <p:cNvPr id="118" name="Picture 91" descr="desktop_computer_stylized_medium">
              <a:extLst>
                <a:ext uri="{FF2B5EF4-FFF2-40B4-BE49-F238E27FC236}">
                  <a16:creationId xmlns:a16="http://schemas.microsoft.com/office/drawing/2014/main" id="{EFC7BB82-D0BA-FF48-BCED-67929C19E4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9" name="Freeform 92">
              <a:extLst>
                <a:ext uri="{FF2B5EF4-FFF2-40B4-BE49-F238E27FC236}">
                  <a16:creationId xmlns:a16="http://schemas.microsoft.com/office/drawing/2014/main" id="{812216D8-CF55-8E49-93DB-7771EC121C7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20" name="Group 93">
            <a:extLst>
              <a:ext uri="{FF2B5EF4-FFF2-40B4-BE49-F238E27FC236}">
                <a16:creationId xmlns:a16="http://schemas.microsoft.com/office/drawing/2014/main" id="{737C2567-35F0-FD42-AC57-E3D8F89E42E8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9715500" y="4339548"/>
            <a:ext cx="641350" cy="558800"/>
            <a:chOff x="-44" y="1473"/>
            <a:chExt cx="981" cy="1105"/>
          </a:xfrm>
        </p:grpSpPr>
        <p:pic>
          <p:nvPicPr>
            <p:cNvPr id="121" name="Picture 94" descr="desktop_computer_stylized_medium">
              <a:extLst>
                <a:ext uri="{FF2B5EF4-FFF2-40B4-BE49-F238E27FC236}">
                  <a16:creationId xmlns:a16="http://schemas.microsoft.com/office/drawing/2014/main" id="{1C8D42B4-68A5-5A41-9961-FA7E0721D1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2" name="Freeform 95">
              <a:extLst>
                <a:ext uri="{FF2B5EF4-FFF2-40B4-BE49-F238E27FC236}">
                  <a16:creationId xmlns:a16="http://schemas.microsoft.com/office/drawing/2014/main" id="{F4363C98-80EE-9645-8C79-355EF0EF3BE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23" name="Group 96">
            <a:extLst>
              <a:ext uri="{FF2B5EF4-FFF2-40B4-BE49-F238E27FC236}">
                <a16:creationId xmlns:a16="http://schemas.microsoft.com/office/drawing/2014/main" id="{32AAD107-7119-2240-A3B7-72F4CCB7B2BB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8551863" y="4380823"/>
            <a:ext cx="641350" cy="558800"/>
            <a:chOff x="-44" y="1473"/>
            <a:chExt cx="981" cy="1105"/>
          </a:xfrm>
        </p:grpSpPr>
        <p:pic>
          <p:nvPicPr>
            <p:cNvPr id="124" name="Picture 97" descr="desktop_computer_stylized_medium">
              <a:extLst>
                <a:ext uri="{FF2B5EF4-FFF2-40B4-BE49-F238E27FC236}">
                  <a16:creationId xmlns:a16="http://schemas.microsoft.com/office/drawing/2014/main" id="{FCC6FBDB-2C4D-F445-9734-8B3341F221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5" name="Freeform 98">
              <a:extLst>
                <a:ext uri="{FF2B5EF4-FFF2-40B4-BE49-F238E27FC236}">
                  <a16:creationId xmlns:a16="http://schemas.microsoft.com/office/drawing/2014/main" id="{1A19AAE9-A155-8743-989B-46EA585FAA5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DA0C9123-AD87-A346-AF7E-6DF9A3D0A7D6}"/>
              </a:ext>
            </a:extLst>
          </p:cNvPr>
          <p:cNvCxnSpPr/>
          <p:nvPr/>
        </p:nvCxnSpPr>
        <p:spPr>
          <a:xfrm>
            <a:off x="7697391" y="1785938"/>
            <a:ext cx="3429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647B10D1-844A-3F47-AF5F-3612AD0EAC49}"/>
              </a:ext>
            </a:extLst>
          </p:cNvPr>
          <p:cNvCxnSpPr/>
          <p:nvPr/>
        </p:nvCxnSpPr>
        <p:spPr>
          <a:xfrm>
            <a:off x="7698824" y="2384823"/>
            <a:ext cx="3429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BE275ECC-2545-5C4F-BE9E-6DF07FE50305}"/>
              </a:ext>
            </a:extLst>
          </p:cNvPr>
          <p:cNvCxnSpPr/>
          <p:nvPr/>
        </p:nvCxnSpPr>
        <p:spPr>
          <a:xfrm>
            <a:off x="7705979" y="2997995"/>
            <a:ext cx="3429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8B16B123-90E4-CC49-BAA4-2F46F7790CF4}"/>
              </a:ext>
            </a:extLst>
          </p:cNvPr>
          <p:cNvCxnSpPr>
            <a:cxnSpLocks/>
          </p:cNvCxnSpPr>
          <p:nvPr/>
        </p:nvCxnSpPr>
        <p:spPr>
          <a:xfrm>
            <a:off x="10629900" y="1942421"/>
            <a:ext cx="26108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CC116D14-B7A4-EB44-8E72-9EBE9B2F2631}"/>
              </a:ext>
            </a:extLst>
          </p:cNvPr>
          <p:cNvCxnSpPr>
            <a:cxnSpLocks/>
          </p:cNvCxnSpPr>
          <p:nvPr/>
        </p:nvCxnSpPr>
        <p:spPr>
          <a:xfrm>
            <a:off x="10631261" y="3221529"/>
            <a:ext cx="26108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9F4374DB-EDB7-BF47-BEE7-13F23178471B}"/>
              </a:ext>
            </a:extLst>
          </p:cNvPr>
          <p:cNvCxnSpPr/>
          <p:nvPr/>
        </p:nvCxnSpPr>
        <p:spPr>
          <a:xfrm>
            <a:off x="8740878" y="4181988"/>
            <a:ext cx="0" cy="23269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CE831BA1-71F0-6F41-9CC0-1AD07FE637CF}"/>
              </a:ext>
            </a:extLst>
          </p:cNvPr>
          <p:cNvCxnSpPr/>
          <p:nvPr/>
        </p:nvCxnSpPr>
        <p:spPr>
          <a:xfrm>
            <a:off x="9886336" y="4144298"/>
            <a:ext cx="0" cy="23269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3">
            <a:extLst>
              <a:ext uri="{FF2B5EF4-FFF2-40B4-BE49-F238E27FC236}">
                <a16:creationId xmlns:a16="http://schemas.microsoft.com/office/drawing/2014/main" id="{6B160A08-0872-E943-930F-3549C899DA74}"/>
              </a:ext>
            </a:extLst>
          </p:cNvPr>
          <p:cNvSpPr txBox="1">
            <a:spLocks noChangeArrowheads="1"/>
          </p:cNvSpPr>
          <p:nvPr/>
        </p:nvSpPr>
        <p:spPr>
          <a:xfrm>
            <a:off x="879206" y="1475622"/>
            <a:ext cx="3496144" cy="1681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3225" marR="0" lvl="0" indent="-4032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Q: how are interfaces actually connected?</a:t>
            </a:r>
          </a:p>
        </p:txBody>
      </p:sp>
      <p:grpSp>
        <p:nvGrpSpPr>
          <p:cNvPr id="83" name="Group 14">
            <a:extLst>
              <a:ext uri="{FF2B5EF4-FFF2-40B4-BE49-F238E27FC236}">
                <a16:creationId xmlns:a16="http://schemas.microsoft.com/office/drawing/2014/main" id="{181797ED-C1D3-9C46-AF50-05AA834190C9}"/>
              </a:ext>
            </a:extLst>
          </p:cNvPr>
          <p:cNvGrpSpPr>
            <a:grpSpLocks/>
          </p:cNvGrpSpPr>
          <p:nvPr/>
        </p:nvGrpSpPr>
        <p:grpSpPr bwMode="auto">
          <a:xfrm>
            <a:off x="4691921" y="2355418"/>
            <a:ext cx="3185855" cy="1323439"/>
            <a:chOff x="4692210" y="2354697"/>
            <a:chExt cx="3185636" cy="1323881"/>
          </a:xfrm>
        </p:grpSpPr>
        <p:sp>
          <p:nvSpPr>
            <p:cNvPr id="84" name="TextBox 10">
              <a:extLst>
                <a:ext uri="{FF2B5EF4-FFF2-40B4-BE49-F238E27FC236}">
                  <a16:creationId xmlns:a16="http://schemas.microsoft.com/office/drawing/2014/main" id="{C857A02E-9CF0-0148-BC47-41B31887BC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2210" y="2354697"/>
              <a:ext cx="2548153" cy="13238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A: </a:t>
              </a: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wired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Ethernet interfaces connected by Ethernet switches</a:t>
              </a:r>
            </a:p>
          </p:txBody>
        </p:sp>
        <p:cxnSp>
          <p:nvCxnSpPr>
            <p:cNvPr id="85" name="Straight Connector 12">
              <a:extLst>
                <a:ext uri="{FF2B5EF4-FFF2-40B4-BE49-F238E27FC236}">
                  <a16:creationId xmlns:a16="http://schemas.microsoft.com/office/drawing/2014/main" id="{51DB36B2-E6A1-484F-B772-F98C78EA95D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5801407" y="2510599"/>
              <a:ext cx="2076439" cy="0"/>
            </a:xfrm>
            <a:prstGeom prst="line">
              <a:avLst/>
            </a:prstGeom>
            <a:noFill/>
            <a:ln w="9525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89" name="Group 15">
            <a:extLst>
              <a:ext uri="{FF2B5EF4-FFF2-40B4-BE49-F238E27FC236}">
                <a16:creationId xmlns:a16="http://schemas.microsoft.com/office/drawing/2014/main" id="{4247575D-10FD-6943-A644-EC2D2B6B26A5}"/>
              </a:ext>
            </a:extLst>
          </p:cNvPr>
          <p:cNvGrpSpPr>
            <a:grpSpLocks/>
          </p:cNvGrpSpPr>
          <p:nvPr/>
        </p:nvGrpSpPr>
        <p:grpSpPr bwMode="auto">
          <a:xfrm>
            <a:off x="7689955" y="3656040"/>
            <a:ext cx="4167265" cy="2436076"/>
            <a:chOff x="5036498" y="3790332"/>
            <a:chExt cx="4168379" cy="2435958"/>
          </a:xfrm>
        </p:grpSpPr>
        <p:pic>
          <p:nvPicPr>
            <p:cNvPr id="90" name="Picture 777" descr="access_point_stylized_small">
              <a:extLst>
                <a:ext uri="{FF2B5EF4-FFF2-40B4-BE49-F238E27FC236}">
                  <a16:creationId xmlns:a16="http://schemas.microsoft.com/office/drawing/2014/main" id="{7FB858BD-D76C-3C42-9F58-7CAE9F9A28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2411" y="3790332"/>
              <a:ext cx="587569" cy="4869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6" name="TextBox 89">
              <a:extLst>
                <a:ext uri="{FF2B5EF4-FFF2-40B4-BE49-F238E27FC236}">
                  <a16:creationId xmlns:a16="http://schemas.microsoft.com/office/drawing/2014/main" id="{CBC18245-6191-C44B-A2ED-478F0C6B5B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36498" y="5518438"/>
              <a:ext cx="4168379" cy="7078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A: </a:t>
              </a:r>
              <a:r>
                <a:rPr kumimoji="0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wireless WiFi interfaces connected by WiFi base station</a:t>
              </a:r>
            </a:p>
          </p:txBody>
        </p:sp>
        <p:cxnSp>
          <p:nvCxnSpPr>
            <p:cNvPr id="127" name="Straight Connector 90">
              <a:extLst>
                <a:ext uri="{FF2B5EF4-FFF2-40B4-BE49-F238E27FC236}">
                  <a16:creationId xmlns:a16="http://schemas.microsoft.com/office/drawing/2014/main" id="{56427654-2312-7947-B2CE-AE26D8B0364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6850795" y="4241577"/>
              <a:ext cx="0" cy="1289090"/>
            </a:xfrm>
            <a:prstGeom prst="line">
              <a:avLst/>
            </a:prstGeom>
            <a:noFill/>
            <a:ln w="12700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09A41BCF-31EA-6747-9E6D-B126CC7538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29751" y="4355476"/>
            <a:ext cx="4321539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For now: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don</a:t>
            </a:r>
            <a:r>
              <a:rPr kumimoji="0" lang="fr-F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’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 need to worry about how one interface is connected to another (with no intervening router) 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8BF6DCAC-843D-3745-A7E3-15A8AB8BE438}"/>
              </a:ext>
            </a:extLst>
          </p:cNvPr>
          <p:cNvCxnSpPr>
            <a:cxnSpLocks/>
          </p:cNvCxnSpPr>
          <p:nvPr/>
        </p:nvCxnSpPr>
        <p:spPr>
          <a:xfrm>
            <a:off x="8364512" y="2578622"/>
            <a:ext cx="79426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CFED2BF4-CE70-1348-8E9F-782B4E45CDA9}"/>
              </a:ext>
            </a:extLst>
          </p:cNvPr>
          <p:cNvCxnSpPr>
            <a:cxnSpLocks/>
          </p:cNvCxnSpPr>
          <p:nvPr/>
        </p:nvCxnSpPr>
        <p:spPr>
          <a:xfrm>
            <a:off x="9547622" y="2584574"/>
            <a:ext cx="97547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47621971-34E0-CC48-A19B-037E3093111E}"/>
              </a:ext>
            </a:extLst>
          </p:cNvPr>
          <p:cNvGrpSpPr/>
          <p:nvPr/>
        </p:nvGrpSpPr>
        <p:grpSpPr>
          <a:xfrm>
            <a:off x="9053641" y="2438501"/>
            <a:ext cx="632991" cy="300938"/>
            <a:chOff x="7493876" y="2774731"/>
            <a:chExt cx="1481958" cy="894622"/>
          </a:xfrm>
        </p:grpSpPr>
        <p:sp>
          <p:nvSpPr>
            <p:cNvPr id="146" name="Freeform 145">
              <a:extLst>
                <a:ext uri="{FF2B5EF4-FFF2-40B4-BE49-F238E27FC236}">
                  <a16:creationId xmlns:a16="http://schemas.microsoft.com/office/drawing/2014/main" id="{6FB98C3C-BD15-1E4E-8161-5771358A56FA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DCCEC270-4E3D-3340-AFF2-3620AE4874F5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6728EBC2-F374-244F-8DF6-ECD78FFF853B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7FC2F874-C457-C14E-83DC-0F8852485FD7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id="{8029F755-13C4-CD49-A357-AE486E655D39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3A5A8F28-09DA-664C-9D32-7EA01040A22B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2" name="Freeform 151">
                <a:extLst>
                  <a:ext uri="{FF2B5EF4-FFF2-40B4-BE49-F238E27FC236}">
                    <a16:creationId xmlns:a16="http://schemas.microsoft.com/office/drawing/2014/main" id="{2ECA3380-F117-EF47-A645-2BCD02B473AC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9B5261-3EAB-2D49-8E78-BC9943D92A14}"/>
              </a:ext>
            </a:extLst>
          </p:cNvPr>
          <p:cNvGrpSpPr/>
          <p:nvPr/>
        </p:nvGrpSpPr>
        <p:grpSpPr>
          <a:xfrm>
            <a:off x="7865822" y="1784294"/>
            <a:ext cx="3069150" cy="1444428"/>
            <a:chOff x="7865822" y="1784294"/>
            <a:chExt cx="3069150" cy="1444428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0DFEFA8-1282-FF40-BD4C-03D667AB1031}"/>
                </a:ext>
              </a:extLst>
            </p:cNvPr>
            <p:cNvCxnSpPr/>
            <p:nvPr/>
          </p:nvCxnSpPr>
          <p:spPr>
            <a:xfrm>
              <a:off x="8043483" y="1784294"/>
              <a:ext cx="0" cy="1217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200917B6-4D2A-1447-AC8E-DD9FD8DF7959}"/>
                </a:ext>
              </a:extLst>
            </p:cNvPr>
            <p:cNvGrpSpPr/>
            <p:nvPr/>
          </p:nvGrpSpPr>
          <p:grpSpPr>
            <a:xfrm>
              <a:off x="7865822" y="2488367"/>
              <a:ext cx="618612" cy="329734"/>
              <a:chOff x="3668110" y="2448910"/>
              <a:chExt cx="3794234" cy="2165130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B462ED61-9088-7C48-A139-A37BDD623520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2B4C0890-1563-5B4E-ACB5-504ACEF8EE0B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7163142D-79D9-CA47-86D6-423C0461A95C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37" name="Freeform 136">
                  <a:extLst>
                    <a:ext uri="{FF2B5EF4-FFF2-40B4-BE49-F238E27FC236}">
                      <a16:creationId xmlns:a16="http://schemas.microsoft.com/office/drawing/2014/main" id="{60D38385-0131-EF44-8639-0E7A18B271C1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8" name="Freeform 137">
                  <a:extLst>
                    <a:ext uri="{FF2B5EF4-FFF2-40B4-BE49-F238E27FC236}">
                      <a16:creationId xmlns:a16="http://schemas.microsoft.com/office/drawing/2014/main" id="{62C5F6DA-5794-D249-83AE-49E4169347F2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4" name="Freeform 143">
                  <a:extLst>
                    <a:ext uri="{FF2B5EF4-FFF2-40B4-BE49-F238E27FC236}">
                      <a16:creationId xmlns:a16="http://schemas.microsoft.com/office/drawing/2014/main" id="{B2A3A623-A889-E445-8784-88B3A17C9560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4" name="Freeform 153">
                  <a:extLst>
                    <a:ext uri="{FF2B5EF4-FFF2-40B4-BE49-F238E27FC236}">
                      <a16:creationId xmlns:a16="http://schemas.microsoft.com/office/drawing/2014/main" id="{BABC54DF-BC7A-F74E-A41E-161A8BDBB36C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C856FEB0-8BD1-0347-822A-8A65DF932CFB}"/>
                </a:ext>
              </a:extLst>
            </p:cNvPr>
            <p:cNvCxnSpPr>
              <a:cxnSpLocks/>
            </p:cNvCxnSpPr>
            <p:nvPr/>
          </p:nvCxnSpPr>
          <p:spPr>
            <a:xfrm>
              <a:off x="10631585" y="1932648"/>
              <a:ext cx="0" cy="12960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70EBB62F-C388-9D4B-879D-64A6164175C6}"/>
                </a:ext>
              </a:extLst>
            </p:cNvPr>
            <p:cNvGrpSpPr/>
            <p:nvPr/>
          </p:nvGrpSpPr>
          <p:grpSpPr>
            <a:xfrm>
              <a:off x="10316360" y="2442512"/>
              <a:ext cx="618612" cy="329734"/>
              <a:chOff x="3668110" y="2448910"/>
              <a:chExt cx="3794234" cy="2165130"/>
            </a:xfrm>
          </p:grpSpPr>
          <p:sp>
            <p:nvSpPr>
              <p:cNvPr id="168" name="Rectangle 167">
                <a:extLst>
                  <a:ext uri="{FF2B5EF4-FFF2-40B4-BE49-F238E27FC236}">
                    <a16:creationId xmlns:a16="http://schemas.microsoft.com/office/drawing/2014/main" id="{63DB56F9-0FDE-6541-B8CC-3E2797805A5B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9" name="Freeform 168">
                <a:extLst>
                  <a:ext uri="{FF2B5EF4-FFF2-40B4-BE49-F238E27FC236}">
                    <a16:creationId xmlns:a16="http://schemas.microsoft.com/office/drawing/2014/main" id="{7BB629E8-44BE-7747-A8F6-8CD73A9AB7F3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70" name="Group 169">
                <a:extLst>
                  <a:ext uri="{FF2B5EF4-FFF2-40B4-BE49-F238E27FC236}">
                    <a16:creationId xmlns:a16="http://schemas.microsoft.com/office/drawing/2014/main" id="{29181AAA-C35B-0544-9F11-9BBCE39A6033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71" name="Freeform 170">
                  <a:extLst>
                    <a:ext uri="{FF2B5EF4-FFF2-40B4-BE49-F238E27FC236}">
                      <a16:creationId xmlns:a16="http://schemas.microsoft.com/office/drawing/2014/main" id="{44355D4E-8E7E-194A-9B67-E192E2C8EFCC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2" name="Freeform 171">
                  <a:extLst>
                    <a:ext uri="{FF2B5EF4-FFF2-40B4-BE49-F238E27FC236}">
                      <a16:creationId xmlns:a16="http://schemas.microsoft.com/office/drawing/2014/main" id="{9D3A264F-5E88-2248-B832-3FE41DE461C2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3" name="Freeform 172">
                  <a:extLst>
                    <a:ext uri="{FF2B5EF4-FFF2-40B4-BE49-F238E27FC236}">
                      <a16:creationId xmlns:a16="http://schemas.microsoft.com/office/drawing/2014/main" id="{21A4184B-F6E1-574A-AAE3-3B57512BD891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4" name="Freeform 173">
                  <a:extLst>
                    <a:ext uri="{FF2B5EF4-FFF2-40B4-BE49-F238E27FC236}">
                      <a16:creationId xmlns:a16="http://schemas.microsoft.com/office/drawing/2014/main" id="{46A6325B-D7F7-6E4C-8D67-739D7B46C646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96" name="Rectangle 3">
            <a:extLst>
              <a:ext uri="{FF2B5EF4-FFF2-40B4-BE49-F238E27FC236}">
                <a16:creationId xmlns:a16="http://schemas.microsoft.com/office/drawing/2014/main" id="{A87F322D-3466-204B-B679-F084906FBD9F}"/>
              </a:ext>
            </a:extLst>
          </p:cNvPr>
          <p:cNvSpPr txBox="1">
            <a:spLocks noChangeArrowheads="1"/>
          </p:cNvSpPr>
          <p:nvPr/>
        </p:nvSpPr>
        <p:spPr>
          <a:xfrm>
            <a:off x="884650" y="2297495"/>
            <a:ext cx="3496144" cy="1066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3225" marR="0" lvl="0" indent="-3889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A: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we’ll learn about that in chapters 6, 7</a:t>
            </a:r>
          </a:p>
        </p:txBody>
      </p:sp>
    </p:spTree>
    <p:extLst>
      <p:ext uri="{BB962C8B-B14F-4D97-AF65-F5344CB8AC3E}">
        <p14:creationId xmlns:p14="http://schemas.microsoft.com/office/powerpoint/2010/main" val="2420167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" grpId="0"/>
      <p:bldP spid="9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236E45-D353-3946-A538-2B642758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144"/>
            <a:ext cx="10515600" cy="894622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Subnets</a:t>
            </a:r>
            <a:endParaRPr lang="en-US" dirty="0"/>
          </a:p>
        </p:txBody>
      </p:sp>
      <p:sp>
        <p:nvSpPr>
          <p:cNvPr id="72" name="Freeform 140">
            <a:extLst>
              <a:ext uri="{FF2B5EF4-FFF2-40B4-BE49-F238E27FC236}">
                <a16:creationId xmlns:a16="http://schemas.microsoft.com/office/drawing/2014/main" id="{3A8F319D-9F74-944C-9EB6-024B82E69F2A}"/>
              </a:ext>
            </a:extLst>
          </p:cNvPr>
          <p:cNvSpPr>
            <a:spLocks/>
          </p:cNvSpPr>
          <p:nvPr/>
        </p:nvSpPr>
        <p:spPr bwMode="auto">
          <a:xfrm rot="16200000">
            <a:off x="8946356" y="3046530"/>
            <a:ext cx="846137" cy="1593850"/>
          </a:xfrm>
          <a:custGeom>
            <a:avLst/>
            <a:gdLst>
              <a:gd name="T0" fmla="*/ 2147483647 w 10315"/>
              <a:gd name="T1" fmla="*/ 2147483647 h 10000"/>
              <a:gd name="T2" fmla="*/ 2147483647 w 10315"/>
              <a:gd name="T3" fmla="*/ 2147483647 h 10000"/>
              <a:gd name="T4" fmla="*/ 2147483647 w 10315"/>
              <a:gd name="T5" fmla="*/ 2147483647 h 10000"/>
              <a:gd name="T6" fmla="*/ 2147483647 w 10315"/>
              <a:gd name="T7" fmla="*/ 2147483647 h 10000"/>
              <a:gd name="T8" fmla="*/ 2147483647 w 10315"/>
              <a:gd name="T9" fmla="*/ 2147483647 h 10000"/>
              <a:gd name="T10" fmla="*/ 2147483647 w 10315"/>
              <a:gd name="T11" fmla="*/ 2147483647 h 10000"/>
              <a:gd name="T12" fmla="*/ 2147483647 w 10315"/>
              <a:gd name="T13" fmla="*/ 2147483647 h 10000"/>
              <a:gd name="T14" fmla="*/ 2147483647 w 10315"/>
              <a:gd name="T15" fmla="*/ 2147483647 h 10000"/>
              <a:gd name="T16" fmla="*/ 2147483647 w 10315"/>
              <a:gd name="T17" fmla="*/ 2147483647 h 10000"/>
              <a:gd name="T18" fmla="*/ 2147483647 w 10315"/>
              <a:gd name="T19" fmla="*/ 2147483647 h 10000"/>
              <a:gd name="T20" fmla="*/ 2147483647 w 10315"/>
              <a:gd name="T21" fmla="*/ 2147483647 h 10000"/>
              <a:gd name="T22" fmla="*/ 2147483647 w 10315"/>
              <a:gd name="T23" fmla="*/ 2147483647 h 10000"/>
              <a:gd name="T24" fmla="*/ 2147483647 w 10315"/>
              <a:gd name="T25" fmla="*/ 2147483647 h 1000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315"/>
              <a:gd name="T40" fmla="*/ 0 h 10000"/>
              <a:gd name="T41" fmla="*/ 10315 w 10315"/>
              <a:gd name="T42" fmla="*/ 10000 h 1000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315" h="10000">
                <a:moveTo>
                  <a:pt x="9674" y="4488"/>
                </a:moveTo>
                <a:cubicBezTo>
                  <a:pt x="8651" y="4175"/>
                  <a:pt x="4901" y="4405"/>
                  <a:pt x="3754" y="3833"/>
                </a:cubicBezTo>
                <a:cubicBezTo>
                  <a:pt x="2607" y="3261"/>
                  <a:pt x="4015" y="1645"/>
                  <a:pt x="3411" y="1026"/>
                </a:cubicBezTo>
                <a:cubicBezTo>
                  <a:pt x="2808" y="408"/>
                  <a:pt x="591" y="-284"/>
                  <a:pt x="130" y="122"/>
                </a:cubicBezTo>
                <a:cubicBezTo>
                  <a:pt x="-330" y="529"/>
                  <a:pt x="566" y="2588"/>
                  <a:pt x="648" y="3468"/>
                </a:cubicBezTo>
                <a:cubicBezTo>
                  <a:pt x="730" y="4349"/>
                  <a:pt x="648" y="4790"/>
                  <a:pt x="622" y="5408"/>
                </a:cubicBezTo>
                <a:cubicBezTo>
                  <a:pt x="595" y="6026"/>
                  <a:pt x="516" y="6617"/>
                  <a:pt x="489" y="7180"/>
                </a:cubicBezTo>
                <a:cubicBezTo>
                  <a:pt x="463" y="7741"/>
                  <a:pt x="286" y="8378"/>
                  <a:pt x="436" y="8809"/>
                </a:cubicBezTo>
                <a:cubicBezTo>
                  <a:pt x="587" y="9239"/>
                  <a:pt x="892" y="9655"/>
                  <a:pt x="1416" y="9793"/>
                </a:cubicBezTo>
                <a:cubicBezTo>
                  <a:pt x="1940" y="9932"/>
                  <a:pt x="3153" y="10248"/>
                  <a:pt x="3581" y="9642"/>
                </a:cubicBezTo>
                <a:cubicBezTo>
                  <a:pt x="4008" y="9037"/>
                  <a:pt x="3138" y="6667"/>
                  <a:pt x="3986" y="6162"/>
                </a:cubicBezTo>
                <a:cubicBezTo>
                  <a:pt x="4832" y="5655"/>
                  <a:pt x="9131" y="5984"/>
                  <a:pt x="9890" y="5711"/>
                </a:cubicBezTo>
                <a:cubicBezTo>
                  <a:pt x="10388" y="5225"/>
                  <a:pt x="10598" y="5393"/>
                  <a:pt x="9674" y="4488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3" name="Freeform 140">
            <a:extLst>
              <a:ext uri="{FF2B5EF4-FFF2-40B4-BE49-F238E27FC236}">
                <a16:creationId xmlns:a16="http://schemas.microsoft.com/office/drawing/2014/main" id="{624F0496-7420-2147-A497-D1252EA7020B}"/>
              </a:ext>
            </a:extLst>
          </p:cNvPr>
          <p:cNvSpPr>
            <a:spLocks/>
          </p:cNvSpPr>
          <p:nvPr/>
        </p:nvSpPr>
        <p:spPr bwMode="auto">
          <a:xfrm rot="10800000">
            <a:off x="9944100" y="1720173"/>
            <a:ext cx="846138" cy="1593850"/>
          </a:xfrm>
          <a:custGeom>
            <a:avLst/>
            <a:gdLst>
              <a:gd name="T0" fmla="*/ 2147483647 w 10315"/>
              <a:gd name="T1" fmla="*/ 2147483647 h 10000"/>
              <a:gd name="T2" fmla="*/ 2147483647 w 10315"/>
              <a:gd name="T3" fmla="*/ 2147483647 h 10000"/>
              <a:gd name="T4" fmla="*/ 2147483647 w 10315"/>
              <a:gd name="T5" fmla="*/ 2147483647 h 10000"/>
              <a:gd name="T6" fmla="*/ 2147483647 w 10315"/>
              <a:gd name="T7" fmla="*/ 2147483647 h 10000"/>
              <a:gd name="T8" fmla="*/ 2147483647 w 10315"/>
              <a:gd name="T9" fmla="*/ 2147483647 h 10000"/>
              <a:gd name="T10" fmla="*/ 2147483647 w 10315"/>
              <a:gd name="T11" fmla="*/ 2147483647 h 10000"/>
              <a:gd name="T12" fmla="*/ 2147483647 w 10315"/>
              <a:gd name="T13" fmla="*/ 2147483647 h 10000"/>
              <a:gd name="T14" fmla="*/ 2147483647 w 10315"/>
              <a:gd name="T15" fmla="*/ 2147483647 h 10000"/>
              <a:gd name="T16" fmla="*/ 2147483647 w 10315"/>
              <a:gd name="T17" fmla="*/ 2147483647 h 10000"/>
              <a:gd name="T18" fmla="*/ 2147483647 w 10315"/>
              <a:gd name="T19" fmla="*/ 2147483647 h 10000"/>
              <a:gd name="T20" fmla="*/ 2147483647 w 10315"/>
              <a:gd name="T21" fmla="*/ 2147483647 h 10000"/>
              <a:gd name="T22" fmla="*/ 2147483647 w 10315"/>
              <a:gd name="T23" fmla="*/ 2147483647 h 10000"/>
              <a:gd name="T24" fmla="*/ 2147483647 w 10315"/>
              <a:gd name="T25" fmla="*/ 2147483647 h 1000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315"/>
              <a:gd name="T40" fmla="*/ 0 h 10000"/>
              <a:gd name="T41" fmla="*/ 10315 w 10315"/>
              <a:gd name="T42" fmla="*/ 10000 h 1000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315" h="10000">
                <a:moveTo>
                  <a:pt x="9674" y="4488"/>
                </a:moveTo>
                <a:cubicBezTo>
                  <a:pt x="8651" y="4175"/>
                  <a:pt x="4901" y="4405"/>
                  <a:pt x="3754" y="3833"/>
                </a:cubicBezTo>
                <a:cubicBezTo>
                  <a:pt x="2607" y="3261"/>
                  <a:pt x="4015" y="1645"/>
                  <a:pt x="3411" y="1026"/>
                </a:cubicBezTo>
                <a:cubicBezTo>
                  <a:pt x="2808" y="408"/>
                  <a:pt x="591" y="-284"/>
                  <a:pt x="130" y="122"/>
                </a:cubicBezTo>
                <a:cubicBezTo>
                  <a:pt x="-330" y="529"/>
                  <a:pt x="566" y="2588"/>
                  <a:pt x="648" y="3468"/>
                </a:cubicBezTo>
                <a:cubicBezTo>
                  <a:pt x="730" y="4349"/>
                  <a:pt x="648" y="4790"/>
                  <a:pt x="622" y="5408"/>
                </a:cubicBezTo>
                <a:cubicBezTo>
                  <a:pt x="595" y="6026"/>
                  <a:pt x="516" y="6617"/>
                  <a:pt x="489" y="7180"/>
                </a:cubicBezTo>
                <a:cubicBezTo>
                  <a:pt x="463" y="7741"/>
                  <a:pt x="286" y="8378"/>
                  <a:pt x="436" y="8809"/>
                </a:cubicBezTo>
                <a:cubicBezTo>
                  <a:pt x="587" y="9239"/>
                  <a:pt x="892" y="9655"/>
                  <a:pt x="1416" y="9793"/>
                </a:cubicBezTo>
                <a:cubicBezTo>
                  <a:pt x="1940" y="9932"/>
                  <a:pt x="3153" y="10248"/>
                  <a:pt x="3581" y="9642"/>
                </a:cubicBezTo>
                <a:cubicBezTo>
                  <a:pt x="4008" y="9037"/>
                  <a:pt x="3138" y="6667"/>
                  <a:pt x="3986" y="6162"/>
                </a:cubicBezTo>
                <a:cubicBezTo>
                  <a:pt x="4832" y="5655"/>
                  <a:pt x="9131" y="5984"/>
                  <a:pt x="9890" y="5711"/>
                </a:cubicBezTo>
                <a:cubicBezTo>
                  <a:pt x="10388" y="5225"/>
                  <a:pt x="10598" y="5393"/>
                  <a:pt x="9674" y="4488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4" name="Freeform 140">
            <a:extLst>
              <a:ext uri="{FF2B5EF4-FFF2-40B4-BE49-F238E27FC236}">
                <a16:creationId xmlns:a16="http://schemas.microsoft.com/office/drawing/2014/main" id="{F5A46523-A2FE-EB43-8849-332D81F5BCF4}"/>
              </a:ext>
            </a:extLst>
          </p:cNvPr>
          <p:cNvSpPr>
            <a:spLocks/>
          </p:cNvSpPr>
          <p:nvPr/>
        </p:nvSpPr>
        <p:spPr bwMode="auto">
          <a:xfrm>
            <a:off x="7908925" y="1302661"/>
            <a:ext cx="1038225" cy="1927225"/>
          </a:xfrm>
          <a:custGeom>
            <a:avLst/>
            <a:gdLst>
              <a:gd name="T0" fmla="*/ 2147483647 w 1223"/>
              <a:gd name="T1" fmla="*/ 2147483647 h 1291"/>
              <a:gd name="T2" fmla="*/ 2147483647 w 1223"/>
              <a:gd name="T3" fmla="*/ 2147483647 h 1291"/>
              <a:gd name="T4" fmla="*/ 2147483647 w 1223"/>
              <a:gd name="T5" fmla="*/ 2147483647 h 1291"/>
              <a:gd name="T6" fmla="*/ 2147483647 w 1223"/>
              <a:gd name="T7" fmla="*/ 2147483647 h 1291"/>
              <a:gd name="T8" fmla="*/ 2147483647 w 1223"/>
              <a:gd name="T9" fmla="*/ 2147483647 h 1291"/>
              <a:gd name="T10" fmla="*/ 2147483647 w 1223"/>
              <a:gd name="T11" fmla="*/ 2147483647 h 1291"/>
              <a:gd name="T12" fmla="*/ 2147483647 w 1223"/>
              <a:gd name="T13" fmla="*/ 2147483647 h 1291"/>
              <a:gd name="T14" fmla="*/ 2147483647 w 1223"/>
              <a:gd name="T15" fmla="*/ 2147483647 h 1291"/>
              <a:gd name="T16" fmla="*/ 2147483647 w 1223"/>
              <a:gd name="T17" fmla="*/ 2147483647 h 1291"/>
              <a:gd name="T18" fmla="*/ 2147483647 w 1223"/>
              <a:gd name="T19" fmla="*/ 2147483647 h 1291"/>
              <a:gd name="T20" fmla="*/ 2147483647 w 1223"/>
              <a:gd name="T21" fmla="*/ 2147483647 h 1291"/>
              <a:gd name="T22" fmla="*/ 2147483647 w 1223"/>
              <a:gd name="T23" fmla="*/ 2147483647 h 1291"/>
              <a:gd name="T24" fmla="*/ 2147483647 w 1223"/>
              <a:gd name="T25" fmla="*/ 2147483647 h 1291"/>
              <a:gd name="T26" fmla="*/ 2147483647 w 1223"/>
              <a:gd name="T27" fmla="*/ 2147483647 h 1291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w 1223"/>
              <a:gd name="T43" fmla="*/ 0 h 1291"/>
              <a:gd name="T44" fmla="*/ 1223 w 1223"/>
              <a:gd name="T45" fmla="*/ 1291 h 1291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T42" t="T43" r="T44" b="T45"/>
            <a:pathLst>
              <a:path w="1223" h="1291">
                <a:moveTo>
                  <a:pt x="1201" y="756"/>
                </a:moveTo>
                <a:cubicBezTo>
                  <a:pt x="1180" y="640"/>
                  <a:pt x="798" y="744"/>
                  <a:pt x="702" y="670"/>
                </a:cubicBezTo>
                <a:cubicBezTo>
                  <a:pt x="603" y="561"/>
                  <a:pt x="669" y="206"/>
                  <a:pt x="608" y="103"/>
                </a:cubicBezTo>
                <a:cubicBezTo>
                  <a:pt x="547" y="0"/>
                  <a:pt x="425" y="55"/>
                  <a:pt x="335" y="52"/>
                </a:cubicBezTo>
                <a:cubicBezTo>
                  <a:pt x="245" y="49"/>
                  <a:pt x="114" y="0"/>
                  <a:pt x="65" y="82"/>
                </a:cubicBezTo>
                <a:cubicBezTo>
                  <a:pt x="16" y="164"/>
                  <a:pt x="45" y="433"/>
                  <a:pt x="41" y="544"/>
                </a:cubicBezTo>
                <a:cubicBezTo>
                  <a:pt x="37" y="655"/>
                  <a:pt x="41" y="685"/>
                  <a:pt x="38" y="751"/>
                </a:cubicBezTo>
                <a:cubicBezTo>
                  <a:pt x="35" y="817"/>
                  <a:pt x="26" y="880"/>
                  <a:pt x="23" y="940"/>
                </a:cubicBezTo>
                <a:cubicBezTo>
                  <a:pt x="20" y="1000"/>
                  <a:pt x="0" y="1068"/>
                  <a:pt x="17" y="1114"/>
                </a:cubicBezTo>
                <a:cubicBezTo>
                  <a:pt x="34" y="1160"/>
                  <a:pt x="31" y="1198"/>
                  <a:pt x="128" y="1219"/>
                </a:cubicBezTo>
                <a:cubicBezTo>
                  <a:pt x="225" y="1240"/>
                  <a:pt x="509" y="1291"/>
                  <a:pt x="602" y="1243"/>
                </a:cubicBezTo>
                <a:cubicBezTo>
                  <a:pt x="695" y="1195"/>
                  <a:pt x="590" y="984"/>
                  <a:pt x="686" y="930"/>
                </a:cubicBezTo>
                <a:cubicBezTo>
                  <a:pt x="782" y="876"/>
                  <a:pt x="1091" y="945"/>
                  <a:pt x="1177" y="916"/>
                </a:cubicBezTo>
                <a:cubicBezTo>
                  <a:pt x="1208" y="864"/>
                  <a:pt x="1223" y="871"/>
                  <a:pt x="1201" y="756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5" name="Text Box 26">
            <a:extLst>
              <a:ext uri="{FF2B5EF4-FFF2-40B4-BE49-F238E27FC236}">
                <a16:creationId xmlns:a16="http://schemas.microsoft.com/office/drawing/2014/main" id="{52559523-8E51-E745-84E2-F95862F133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91388" y="1132798"/>
            <a:ext cx="825500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223.1.1.1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76" name="Group 27">
            <a:extLst>
              <a:ext uri="{FF2B5EF4-FFF2-40B4-BE49-F238E27FC236}">
                <a16:creationId xmlns:a16="http://schemas.microsoft.com/office/drawing/2014/main" id="{2A18DB91-39D9-E244-B5AB-473130FADF77}"/>
              </a:ext>
            </a:extLst>
          </p:cNvPr>
          <p:cNvGrpSpPr>
            <a:grpSpLocks/>
          </p:cNvGrpSpPr>
          <p:nvPr/>
        </p:nvGrpSpPr>
        <p:grpSpPr bwMode="auto">
          <a:xfrm>
            <a:off x="6557963" y="2093236"/>
            <a:ext cx="920750" cy="276225"/>
            <a:chOff x="3251" y="608"/>
            <a:chExt cx="580" cy="174"/>
          </a:xfrm>
        </p:grpSpPr>
        <p:sp>
          <p:nvSpPr>
            <p:cNvPr id="77" name="Rectangle 28">
              <a:extLst>
                <a:ext uri="{FF2B5EF4-FFF2-40B4-BE49-F238E27FC236}">
                  <a16:creationId xmlns:a16="http://schemas.microsoft.com/office/drawing/2014/main" id="{189CA005-145E-8943-BBD3-B293006202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6" y="657"/>
              <a:ext cx="525" cy="1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8" name="Text Box 29">
              <a:extLst>
                <a:ext uri="{FF2B5EF4-FFF2-40B4-BE49-F238E27FC236}">
                  <a16:creationId xmlns:a16="http://schemas.microsoft.com/office/drawing/2014/main" id="{BA441ECA-99C1-8049-8D70-2692D3B320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51" y="608"/>
              <a:ext cx="521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223.1.1.2</a:t>
              </a: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79" name="Text Box 30">
            <a:extLst>
              <a:ext uri="{FF2B5EF4-FFF2-40B4-BE49-F238E27FC236}">
                <a16:creationId xmlns:a16="http://schemas.microsoft.com/office/drawing/2014/main" id="{02D7B601-F8DE-844D-AD24-51A8D9C2A0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96163" y="3088598"/>
            <a:ext cx="8270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223.1.1.3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0" name="Text Box 31">
            <a:extLst>
              <a:ext uri="{FF2B5EF4-FFF2-40B4-BE49-F238E27FC236}">
                <a16:creationId xmlns:a16="http://schemas.microsoft.com/office/drawing/2014/main" id="{BCADDA8C-EA1C-904B-8DA4-6A72A1241F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65672" y="2275798"/>
            <a:ext cx="8270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223.1.1.4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2" name="Text Box 33">
            <a:extLst>
              <a:ext uri="{FF2B5EF4-FFF2-40B4-BE49-F238E27FC236}">
                <a16:creationId xmlns:a16="http://schemas.microsoft.com/office/drawing/2014/main" id="{AE31EC96-C105-D14D-8C04-3BD61FB4C6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78749" y="2277157"/>
            <a:ext cx="827087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223.1.2.9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6" name="Text Box 41">
            <a:extLst>
              <a:ext uri="{FF2B5EF4-FFF2-40B4-BE49-F238E27FC236}">
                <a16:creationId xmlns:a16="http://schemas.microsoft.com/office/drawing/2014/main" id="{145B44AE-DC22-5544-86B9-CB3075DF61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48207" y="3220134"/>
            <a:ext cx="8270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223.1.2.2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7" name="Text Box 44">
            <a:extLst>
              <a:ext uri="{FF2B5EF4-FFF2-40B4-BE49-F238E27FC236}">
                <a16:creationId xmlns:a16="http://schemas.microsoft.com/office/drawing/2014/main" id="{6AF41440-BFCD-7D40-8F46-791DB74E22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07612" y="1703391"/>
            <a:ext cx="8270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223.1.2.1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8" name="Line 45">
            <a:extLst>
              <a:ext uri="{FF2B5EF4-FFF2-40B4-BE49-F238E27FC236}">
                <a16:creationId xmlns:a16="http://schemas.microsoft.com/office/drawing/2014/main" id="{773ED556-22D0-4A49-A6DD-CE13868A640B}"/>
              </a:ext>
            </a:extLst>
          </p:cNvPr>
          <p:cNvSpPr>
            <a:spLocks noChangeShapeType="1"/>
          </p:cNvSpPr>
          <p:nvPr/>
        </p:nvSpPr>
        <p:spPr bwMode="auto">
          <a:xfrm>
            <a:off x="9359900" y="2735036"/>
            <a:ext cx="0" cy="879025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1" name="Text Box 53">
            <a:extLst>
              <a:ext uri="{FF2B5EF4-FFF2-40B4-BE49-F238E27FC236}">
                <a16:creationId xmlns:a16="http://schemas.microsoft.com/office/drawing/2014/main" id="{3808F6CD-9581-5747-8EAE-2804DA8644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55213" y="4195086"/>
            <a:ext cx="8270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223.1.3.2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2" name="Text Box 56">
            <a:extLst>
              <a:ext uri="{FF2B5EF4-FFF2-40B4-BE49-F238E27FC236}">
                <a16:creationId xmlns:a16="http://schemas.microsoft.com/office/drawing/2014/main" id="{F622C914-8BCA-2845-A02E-216107E499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2200" y="4199848"/>
            <a:ext cx="827088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223.1.3.1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93" name="Group 57">
            <a:extLst>
              <a:ext uri="{FF2B5EF4-FFF2-40B4-BE49-F238E27FC236}">
                <a16:creationId xmlns:a16="http://schemas.microsoft.com/office/drawing/2014/main" id="{D5377E55-C016-994A-953D-A9C5387C24E5}"/>
              </a:ext>
            </a:extLst>
          </p:cNvPr>
          <p:cNvGrpSpPr>
            <a:grpSpLocks/>
          </p:cNvGrpSpPr>
          <p:nvPr/>
        </p:nvGrpSpPr>
        <p:grpSpPr bwMode="auto">
          <a:xfrm>
            <a:off x="8885238" y="2996523"/>
            <a:ext cx="912812" cy="276225"/>
            <a:chOff x="4550" y="1257"/>
            <a:chExt cx="575" cy="174"/>
          </a:xfrm>
        </p:grpSpPr>
        <p:sp>
          <p:nvSpPr>
            <p:cNvPr id="94" name="Rectangle 58">
              <a:extLst>
                <a:ext uri="{FF2B5EF4-FFF2-40B4-BE49-F238E27FC236}">
                  <a16:creationId xmlns:a16="http://schemas.microsoft.com/office/drawing/2014/main" id="{670C8D72-BBFA-B140-9080-38230AA139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87" y="1284"/>
              <a:ext cx="534" cy="1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5" name="Text Box 59">
              <a:extLst>
                <a:ext uri="{FF2B5EF4-FFF2-40B4-BE49-F238E27FC236}">
                  <a16:creationId xmlns:a16="http://schemas.microsoft.com/office/drawing/2014/main" id="{5713FF42-7904-ED48-91F6-585EA4E69A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0" y="1257"/>
              <a:ext cx="575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223.1.3.27</a:t>
              </a: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05" name="Group 73">
            <a:extLst>
              <a:ext uri="{FF2B5EF4-FFF2-40B4-BE49-F238E27FC236}">
                <a16:creationId xmlns:a16="http://schemas.microsoft.com/office/drawing/2014/main" id="{BEA334FB-481B-E049-A8E8-9D0AC1C04FEA}"/>
              </a:ext>
            </a:extLst>
          </p:cNvPr>
          <p:cNvGrpSpPr>
            <a:grpSpLocks/>
          </p:cNvGrpSpPr>
          <p:nvPr/>
        </p:nvGrpSpPr>
        <p:grpSpPr bwMode="auto">
          <a:xfrm>
            <a:off x="7116763" y="1378861"/>
            <a:ext cx="641350" cy="558800"/>
            <a:chOff x="-44" y="1473"/>
            <a:chExt cx="981" cy="1105"/>
          </a:xfrm>
        </p:grpSpPr>
        <p:pic>
          <p:nvPicPr>
            <p:cNvPr id="106" name="Picture 74" descr="desktop_computer_stylized_medium">
              <a:extLst>
                <a:ext uri="{FF2B5EF4-FFF2-40B4-BE49-F238E27FC236}">
                  <a16:creationId xmlns:a16="http://schemas.microsoft.com/office/drawing/2014/main" id="{0FB216A8-4F98-AA46-B532-32518B83E6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7" name="Freeform 75">
              <a:extLst>
                <a:ext uri="{FF2B5EF4-FFF2-40B4-BE49-F238E27FC236}">
                  <a16:creationId xmlns:a16="http://schemas.microsoft.com/office/drawing/2014/main" id="{871AC4D7-8642-7D44-9317-417B5F8F859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08" name="Group 80">
            <a:extLst>
              <a:ext uri="{FF2B5EF4-FFF2-40B4-BE49-F238E27FC236}">
                <a16:creationId xmlns:a16="http://schemas.microsoft.com/office/drawing/2014/main" id="{0EF95EC3-C2D4-9E4C-9521-F92B5B88AB29}"/>
              </a:ext>
            </a:extLst>
          </p:cNvPr>
          <p:cNvGrpSpPr>
            <a:grpSpLocks/>
          </p:cNvGrpSpPr>
          <p:nvPr/>
        </p:nvGrpSpPr>
        <p:grpSpPr bwMode="auto">
          <a:xfrm>
            <a:off x="7112000" y="1977348"/>
            <a:ext cx="641350" cy="558800"/>
            <a:chOff x="-44" y="1473"/>
            <a:chExt cx="981" cy="1105"/>
          </a:xfrm>
        </p:grpSpPr>
        <p:pic>
          <p:nvPicPr>
            <p:cNvPr id="109" name="Picture 81" descr="desktop_computer_stylized_medium">
              <a:extLst>
                <a:ext uri="{FF2B5EF4-FFF2-40B4-BE49-F238E27FC236}">
                  <a16:creationId xmlns:a16="http://schemas.microsoft.com/office/drawing/2014/main" id="{BE8FC295-C7B7-C84A-9639-AAA684958A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0" name="Freeform 82">
              <a:extLst>
                <a:ext uri="{FF2B5EF4-FFF2-40B4-BE49-F238E27FC236}">
                  <a16:creationId xmlns:a16="http://schemas.microsoft.com/office/drawing/2014/main" id="{31D155CD-E402-954B-8FA1-5955CB05859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11" name="Group 83">
            <a:extLst>
              <a:ext uri="{FF2B5EF4-FFF2-40B4-BE49-F238E27FC236}">
                <a16:creationId xmlns:a16="http://schemas.microsoft.com/office/drawing/2014/main" id="{BF765BCF-419D-4F4C-A66F-45A7F9698141}"/>
              </a:ext>
            </a:extLst>
          </p:cNvPr>
          <p:cNvGrpSpPr>
            <a:grpSpLocks/>
          </p:cNvGrpSpPr>
          <p:nvPr/>
        </p:nvGrpSpPr>
        <p:grpSpPr bwMode="auto">
          <a:xfrm>
            <a:off x="7140575" y="2586948"/>
            <a:ext cx="641350" cy="558800"/>
            <a:chOff x="-44" y="1473"/>
            <a:chExt cx="981" cy="1105"/>
          </a:xfrm>
        </p:grpSpPr>
        <p:pic>
          <p:nvPicPr>
            <p:cNvPr id="112" name="Picture 84" descr="desktop_computer_stylized_medium">
              <a:extLst>
                <a:ext uri="{FF2B5EF4-FFF2-40B4-BE49-F238E27FC236}">
                  <a16:creationId xmlns:a16="http://schemas.microsoft.com/office/drawing/2014/main" id="{84119354-B347-3240-8A47-9B56540D78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3" name="Freeform 85">
              <a:extLst>
                <a:ext uri="{FF2B5EF4-FFF2-40B4-BE49-F238E27FC236}">
                  <a16:creationId xmlns:a16="http://schemas.microsoft.com/office/drawing/2014/main" id="{8CC47AE7-EF7A-D54F-96D6-26C222D4F8D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14" name="Group 87">
            <a:extLst>
              <a:ext uri="{FF2B5EF4-FFF2-40B4-BE49-F238E27FC236}">
                <a16:creationId xmlns:a16="http://schemas.microsoft.com/office/drawing/2014/main" id="{9C4422EF-C252-1145-92D8-74A11BEA28DA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10799763" y="1536023"/>
            <a:ext cx="641350" cy="558800"/>
            <a:chOff x="-44" y="1473"/>
            <a:chExt cx="981" cy="1105"/>
          </a:xfrm>
        </p:grpSpPr>
        <p:pic>
          <p:nvPicPr>
            <p:cNvPr id="115" name="Picture 88" descr="desktop_computer_stylized_medium">
              <a:extLst>
                <a:ext uri="{FF2B5EF4-FFF2-40B4-BE49-F238E27FC236}">
                  <a16:creationId xmlns:a16="http://schemas.microsoft.com/office/drawing/2014/main" id="{3A21162C-4ABF-5B4D-B741-3AA5F44ADB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6" name="Freeform 89">
              <a:extLst>
                <a:ext uri="{FF2B5EF4-FFF2-40B4-BE49-F238E27FC236}">
                  <a16:creationId xmlns:a16="http://schemas.microsoft.com/office/drawing/2014/main" id="{8790702D-4218-6844-AB6C-19506FCB036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17" name="Group 90">
            <a:extLst>
              <a:ext uri="{FF2B5EF4-FFF2-40B4-BE49-F238E27FC236}">
                <a16:creationId xmlns:a16="http://schemas.microsoft.com/office/drawing/2014/main" id="{5150C92F-F48E-A84A-9BF4-E37FE6803536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10814050" y="2815548"/>
            <a:ext cx="641350" cy="558800"/>
            <a:chOff x="-44" y="1473"/>
            <a:chExt cx="981" cy="1105"/>
          </a:xfrm>
        </p:grpSpPr>
        <p:pic>
          <p:nvPicPr>
            <p:cNvPr id="118" name="Picture 91" descr="desktop_computer_stylized_medium">
              <a:extLst>
                <a:ext uri="{FF2B5EF4-FFF2-40B4-BE49-F238E27FC236}">
                  <a16:creationId xmlns:a16="http://schemas.microsoft.com/office/drawing/2014/main" id="{EFC7BB82-D0BA-FF48-BCED-67929C19E4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9" name="Freeform 92">
              <a:extLst>
                <a:ext uri="{FF2B5EF4-FFF2-40B4-BE49-F238E27FC236}">
                  <a16:creationId xmlns:a16="http://schemas.microsoft.com/office/drawing/2014/main" id="{812216D8-CF55-8E49-93DB-7771EC121C7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20" name="Group 93">
            <a:extLst>
              <a:ext uri="{FF2B5EF4-FFF2-40B4-BE49-F238E27FC236}">
                <a16:creationId xmlns:a16="http://schemas.microsoft.com/office/drawing/2014/main" id="{737C2567-35F0-FD42-AC57-E3D8F89E42E8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9715500" y="4339548"/>
            <a:ext cx="641350" cy="558800"/>
            <a:chOff x="-44" y="1473"/>
            <a:chExt cx="981" cy="1105"/>
          </a:xfrm>
        </p:grpSpPr>
        <p:pic>
          <p:nvPicPr>
            <p:cNvPr id="121" name="Picture 94" descr="desktop_computer_stylized_medium">
              <a:extLst>
                <a:ext uri="{FF2B5EF4-FFF2-40B4-BE49-F238E27FC236}">
                  <a16:creationId xmlns:a16="http://schemas.microsoft.com/office/drawing/2014/main" id="{1C8D42B4-68A5-5A41-9961-FA7E0721D1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2" name="Freeform 95">
              <a:extLst>
                <a:ext uri="{FF2B5EF4-FFF2-40B4-BE49-F238E27FC236}">
                  <a16:creationId xmlns:a16="http://schemas.microsoft.com/office/drawing/2014/main" id="{F4363C98-80EE-9645-8C79-355EF0EF3BE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23" name="Group 96">
            <a:extLst>
              <a:ext uri="{FF2B5EF4-FFF2-40B4-BE49-F238E27FC236}">
                <a16:creationId xmlns:a16="http://schemas.microsoft.com/office/drawing/2014/main" id="{32AAD107-7119-2240-A3B7-72F4CCB7B2BB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8551863" y="4380823"/>
            <a:ext cx="641350" cy="558800"/>
            <a:chOff x="-44" y="1473"/>
            <a:chExt cx="981" cy="1105"/>
          </a:xfrm>
        </p:grpSpPr>
        <p:pic>
          <p:nvPicPr>
            <p:cNvPr id="124" name="Picture 97" descr="desktop_computer_stylized_medium">
              <a:extLst>
                <a:ext uri="{FF2B5EF4-FFF2-40B4-BE49-F238E27FC236}">
                  <a16:creationId xmlns:a16="http://schemas.microsoft.com/office/drawing/2014/main" id="{FCC6FBDB-2C4D-F445-9734-8B3341F221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5" name="Freeform 98">
              <a:extLst>
                <a:ext uri="{FF2B5EF4-FFF2-40B4-BE49-F238E27FC236}">
                  <a16:creationId xmlns:a16="http://schemas.microsoft.com/office/drawing/2014/main" id="{1A19AAE9-A155-8743-989B-46EA585FAA5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DA0C9123-AD87-A346-AF7E-6DF9A3D0A7D6}"/>
              </a:ext>
            </a:extLst>
          </p:cNvPr>
          <p:cNvCxnSpPr/>
          <p:nvPr/>
        </p:nvCxnSpPr>
        <p:spPr>
          <a:xfrm>
            <a:off x="7697391" y="1785938"/>
            <a:ext cx="3429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647B10D1-844A-3F47-AF5F-3612AD0EAC49}"/>
              </a:ext>
            </a:extLst>
          </p:cNvPr>
          <p:cNvCxnSpPr/>
          <p:nvPr/>
        </p:nvCxnSpPr>
        <p:spPr>
          <a:xfrm>
            <a:off x="7698824" y="2384823"/>
            <a:ext cx="3429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BE275ECC-2545-5C4F-BE9E-6DF07FE50305}"/>
              </a:ext>
            </a:extLst>
          </p:cNvPr>
          <p:cNvCxnSpPr/>
          <p:nvPr/>
        </p:nvCxnSpPr>
        <p:spPr>
          <a:xfrm>
            <a:off x="7705979" y="2997995"/>
            <a:ext cx="3429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8B16B123-90E4-CC49-BAA4-2F46F7790CF4}"/>
              </a:ext>
            </a:extLst>
          </p:cNvPr>
          <p:cNvCxnSpPr>
            <a:cxnSpLocks/>
          </p:cNvCxnSpPr>
          <p:nvPr/>
        </p:nvCxnSpPr>
        <p:spPr>
          <a:xfrm>
            <a:off x="10629900" y="1942421"/>
            <a:ext cx="26108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CC116D14-B7A4-EB44-8E72-9EBE9B2F2631}"/>
              </a:ext>
            </a:extLst>
          </p:cNvPr>
          <p:cNvCxnSpPr>
            <a:cxnSpLocks/>
          </p:cNvCxnSpPr>
          <p:nvPr/>
        </p:nvCxnSpPr>
        <p:spPr>
          <a:xfrm>
            <a:off x="10631261" y="3221529"/>
            <a:ext cx="26108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9F4374DB-EDB7-BF47-BEE7-13F23178471B}"/>
              </a:ext>
            </a:extLst>
          </p:cNvPr>
          <p:cNvCxnSpPr/>
          <p:nvPr/>
        </p:nvCxnSpPr>
        <p:spPr>
          <a:xfrm>
            <a:off x="8740878" y="4181988"/>
            <a:ext cx="0" cy="23269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CE831BA1-71F0-6F41-9CC0-1AD07FE637CF}"/>
              </a:ext>
            </a:extLst>
          </p:cNvPr>
          <p:cNvCxnSpPr/>
          <p:nvPr/>
        </p:nvCxnSpPr>
        <p:spPr>
          <a:xfrm>
            <a:off x="9886336" y="4144298"/>
            <a:ext cx="0" cy="23269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3">
            <a:extLst>
              <a:ext uri="{FF2B5EF4-FFF2-40B4-BE49-F238E27FC236}">
                <a16:creationId xmlns:a16="http://schemas.microsoft.com/office/drawing/2014/main" id="{6B160A08-0872-E943-930F-3549C899DA74}"/>
              </a:ext>
            </a:extLst>
          </p:cNvPr>
          <p:cNvSpPr txBox="1">
            <a:spLocks noChangeArrowheads="1"/>
          </p:cNvSpPr>
          <p:nvPr/>
        </p:nvSpPr>
        <p:spPr>
          <a:xfrm>
            <a:off x="910964" y="1504586"/>
            <a:ext cx="5504825" cy="22150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4950" marR="0" lvl="0" indent="-2349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What’</a:t>
            </a:r>
            <a:r>
              <a:rPr kumimoji="0" lang="en-US" altLang="ja-JP" sz="3200" b="0" i="1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s a subnet ?</a:t>
            </a:r>
          </a:p>
          <a:p>
            <a:pPr marL="582613" marR="0" lvl="1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device interfaces that can physically reach each other </a:t>
            </a:r>
            <a:r>
              <a:rPr kumimoji="0" lang="en-US" altLang="en-US" sz="2800" b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without passing through an intervening router</a:t>
            </a:r>
            <a:endParaRPr kumimoji="0" lang="en-US" altLang="en-US" sz="28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582613" marR="0" lvl="1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8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8BF6DCAC-843D-3745-A7E3-15A8AB8BE438}"/>
              </a:ext>
            </a:extLst>
          </p:cNvPr>
          <p:cNvCxnSpPr>
            <a:cxnSpLocks/>
          </p:cNvCxnSpPr>
          <p:nvPr/>
        </p:nvCxnSpPr>
        <p:spPr>
          <a:xfrm>
            <a:off x="8364512" y="2578622"/>
            <a:ext cx="79426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CFED2BF4-CE70-1348-8E9F-782B4E45CDA9}"/>
              </a:ext>
            </a:extLst>
          </p:cNvPr>
          <p:cNvCxnSpPr>
            <a:cxnSpLocks/>
          </p:cNvCxnSpPr>
          <p:nvPr/>
        </p:nvCxnSpPr>
        <p:spPr>
          <a:xfrm>
            <a:off x="9547622" y="2584574"/>
            <a:ext cx="97547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47621971-34E0-CC48-A19B-037E3093111E}"/>
              </a:ext>
            </a:extLst>
          </p:cNvPr>
          <p:cNvGrpSpPr/>
          <p:nvPr/>
        </p:nvGrpSpPr>
        <p:grpSpPr>
          <a:xfrm>
            <a:off x="9053641" y="2438501"/>
            <a:ext cx="632991" cy="300938"/>
            <a:chOff x="7493876" y="2774731"/>
            <a:chExt cx="1481958" cy="894622"/>
          </a:xfrm>
        </p:grpSpPr>
        <p:sp>
          <p:nvSpPr>
            <p:cNvPr id="146" name="Freeform 145">
              <a:extLst>
                <a:ext uri="{FF2B5EF4-FFF2-40B4-BE49-F238E27FC236}">
                  <a16:creationId xmlns:a16="http://schemas.microsoft.com/office/drawing/2014/main" id="{6FB98C3C-BD15-1E4E-8161-5771358A56FA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DCCEC270-4E3D-3340-AFF2-3620AE4874F5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6728EBC2-F374-244F-8DF6-ECD78FFF853B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7FC2F874-C457-C14E-83DC-0F8852485FD7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id="{8029F755-13C4-CD49-A357-AE486E655D39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3A5A8F28-09DA-664C-9D32-7EA01040A22B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2" name="Freeform 151">
                <a:extLst>
                  <a:ext uri="{FF2B5EF4-FFF2-40B4-BE49-F238E27FC236}">
                    <a16:creationId xmlns:a16="http://schemas.microsoft.com/office/drawing/2014/main" id="{2ECA3380-F117-EF47-A645-2BCD02B473AC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96" name="Text Box 56">
            <a:extLst>
              <a:ext uri="{FF2B5EF4-FFF2-40B4-BE49-F238E27FC236}">
                <a16:creationId xmlns:a16="http://schemas.microsoft.com/office/drawing/2014/main" id="{B04BC199-4923-444E-942F-BE2C9E1E73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10084" y="5139102"/>
            <a:ext cx="372427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network consisting of 3 subnets</a:t>
            </a:r>
          </a:p>
        </p:txBody>
      </p:sp>
      <p:sp>
        <p:nvSpPr>
          <p:cNvPr id="62" name="Rectangle 3">
            <a:extLst>
              <a:ext uri="{FF2B5EF4-FFF2-40B4-BE49-F238E27FC236}">
                <a16:creationId xmlns:a16="http://schemas.microsoft.com/office/drawing/2014/main" id="{822ACC87-727D-F940-A3A4-2EF4866EA13E}"/>
              </a:ext>
            </a:extLst>
          </p:cNvPr>
          <p:cNvSpPr txBox="1">
            <a:spLocks noChangeArrowheads="1"/>
          </p:cNvSpPr>
          <p:nvPr/>
        </p:nvSpPr>
        <p:spPr>
          <a:xfrm>
            <a:off x="923879" y="3718261"/>
            <a:ext cx="6050358" cy="26670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4950" marR="0" lvl="0" indent="-2349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IP addresses have structure: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 </a:t>
            </a:r>
          </a:p>
          <a:p>
            <a:pPr marL="582613" marR="0" lvl="1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subnet part: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devices in same subnet have common high order bits</a:t>
            </a:r>
          </a:p>
          <a:p>
            <a:pPr marL="582613" marR="0" lvl="1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host part: remaining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low order bits </a:t>
            </a:r>
          </a:p>
          <a:p>
            <a:pPr marL="582613" marR="0" lvl="1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8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2667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/>
      <p:bldP spid="6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236E45-D353-3946-A538-2B642758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144"/>
            <a:ext cx="10515600" cy="894622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Subnets</a:t>
            </a:r>
            <a:endParaRPr lang="en-US" dirty="0"/>
          </a:p>
        </p:txBody>
      </p:sp>
      <p:sp>
        <p:nvSpPr>
          <p:cNvPr id="72" name="Freeform 140">
            <a:extLst>
              <a:ext uri="{FF2B5EF4-FFF2-40B4-BE49-F238E27FC236}">
                <a16:creationId xmlns:a16="http://schemas.microsoft.com/office/drawing/2014/main" id="{3A8F319D-9F74-944C-9EB6-024B82E69F2A}"/>
              </a:ext>
            </a:extLst>
          </p:cNvPr>
          <p:cNvSpPr>
            <a:spLocks/>
          </p:cNvSpPr>
          <p:nvPr/>
        </p:nvSpPr>
        <p:spPr bwMode="auto">
          <a:xfrm rot="16200000">
            <a:off x="8946356" y="3046530"/>
            <a:ext cx="846137" cy="1593850"/>
          </a:xfrm>
          <a:custGeom>
            <a:avLst/>
            <a:gdLst>
              <a:gd name="T0" fmla="*/ 2147483647 w 10315"/>
              <a:gd name="T1" fmla="*/ 2147483647 h 10000"/>
              <a:gd name="T2" fmla="*/ 2147483647 w 10315"/>
              <a:gd name="T3" fmla="*/ 2147483647 h 10000"/>
              <a:gd name="T4" fmla="*/ 2147483647 w 10315"/>
              <a:gd name="T5" fmla="*/ 2147483647 h 10000"/>
              <a:gd name="T6" fmla="*/ 2147483647 w 10315"/>
              <a:gd name="T7" fmla="*/ 2147483647 h 10000"/>
              <a:gd name="T8" fmla="*/ 2147483647 w 10315"/>
              <a:gd name="T9" fmla="*/ 2147483647 h 10000"/>
              <a:gd name="T10" fmla="*/ 2147483647 w 10315"/>
              <a:gd name="T11" fmla="*/ 2147483647 h 10000"/>
              <a:gd name="T12" fmla="*/ 2147483647 w 10315"/>
              <a:gd name="T13" fmla="*/ 2147483647 h 10000"/>
              <a:gd name="T14" fmla="*/ 2147483647 w 10315"/>
              <a:gd name="T15" fmla="*/ 2147483647 h 10000"/>
              <a:gd name="T16" fmla="*/ 2147483647 w 10315"/>
              <a:gd name="T17" fmla="*/ 2147483647 h 10000"/>
              <a:gd name="T18" fmla="*/ 2147483647 w 10315"/>
              <a:gd name="T19" fmla="*/ 2147483647 h 10000"/>
              <a:gd name="T20" fmla="*/ 2147483647 w 10315"/>
              <a:gd name="T21" fmla="*/ 2147483647 h 10000"/>
              <a:gd name="T22" fmla="*/ 2147483647 w 10315"/>
              <a:gd name="T23" fmla="*/ 2147483647 h 10000"/>
              <a:gd name="T24" fmla="*/ 2147483647 w 10315"/>
              <a:gd name="T25" fmla="*/ 2147483647 h 1000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315"/>
              <a:gd name="T40" fmla="*/ 0 h 10000"/>
              <a:gd name="T41" fmla="*/ 10315 w 10315"/>
              <a:gd name="T42" fmla="*/ 10000 h 1000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315" h="10000">
                <a:moveTo>
                  <a:pt x="9674" y="4488"/>
                </a:moveTo>
                <a:cubicBezTo>
                  <a:pt x="8651" y="4175"/>
                  <a:pt x="4901" y="4405"/>
                  <a:pt x="3754" y="3833"/>
                </a:cubicBezTo>
                <a:cubicBezTo>
                  <a:pt x="2607" y="3261"/>
                  <a:pt x="4015" y="1645"/>
                  <a:pt x="3411" y="1026"/>
                </a:cubicBezTo>
                <a:cubicBezTo>
                  <a:pt x="2808" y="408"/>
                  <a:pt x="591" y="-284"/>
                  <a:pt x="130" y="122"/>
                </a:cubicBezTo>
                <a:cubicBezTo>
                  <a:pt x="-330" y="529"/>
                  <a:pt x="566" y="2588"/>
                  <a:pt x="648" y="3468"/>
                </a:cubicBezTo>
                <a:cubicBezTo>
                  <a:pt x="730" y="4349"/>
                  <a:pt x="648" y="4790"/>
                  <a:pt x="622" y="5408"/>
                </a:cubicBezTo>
                <a:cubicBezTo>
                  <a:pt x="595" y="6026"/>
                  <a:pt x="516" y="6617"/>
                  <a:pt x="489" y="7180"/>
                </a:cubicBezTo>
                <a:cubicBezTo>
                  <a:pt x="463" y="7741"/>
                  <a:pt x="286" y="8378"/>
                  <a:pt x="436" y="8809"/>
                </a:cubicBezTo>
                <a:cubicBezTo>
                  <a:pt x="587" y="9239"/>
                  <a:pt x="892" y="9655"/>
                  <a:pt x="1416" y="9793"/>
                </a:cubicBezTo>
                <a:cubicBezTo>
                  <a:pt x="1940" y="9932"/>
                  <a:pt x="3153" y="10248"/>
                  <a:pt x="3581" y="9642"/>
                </a:cubicBezTo>
                <a:cubicBezTo>
                  <a:pt x="4008" y="9037"/>
                  <a:pt x="3138" y="6667"/>
                  <a:pt x="3986" y="6162"/>
                </a:cubicBezTo>
                <a:cubicBezTo>
                  <a:pt x="4832" y="5655"/>
                  <a:pt x="9131" y="5984"/>
                  <a:pt x="9890" y="5711"/>
                </a:cubicBezTo>
                <a:cubicBezTo>
                  <a:pt x="10388" y="5225"/>
                  <a:pt x="10598" y="5393"/>
                  <a:pt x="9674" y="4488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3" name="Freeform 140">
            <a:extLst>
              <a:ext uri="{FF2B5EF4-FFF2-40B4-BE49-F238E27FC236}">
                <a16:creationId xmlns:a16="http://schemas.microsoft.com/office/drawing/2014/main" id="{624F0496-7420-2147-A497-D1252EA7020B}"/>
              </a:ext>
            </a:extLst>
          </p:cNvPr>
          <p:cNvSpPr>
            <a:spLocks/>
          </p:cNvSpPr>
          <p:nvPr/>
        </p:nvSpPr>
        <p:spPr bwMode="auto">
          <a:xfrm rot="10800000">
            <a:off x="9944100" y="1720173"/>
            <a:ext cx="846138" cy="1593850"/>
          </a:xfrm>
          <a:custGeom>
            <a:avLst/>
            <a:gdLst>
              <a:gd name="T0" fmla="*/ 2147483647 w 10315"/>
              <a:gd name="T1" fmla="*/ 2147483647 h 10000"/>
              <a:gd name="T2" fmla="*/ 2147483647 w 10315"/>
              <a:gd name="T3" fmla="*/ 2147483647 h 10000"/>
              <a:gd name="T4" fmla="*/ 2147483647 w 10315"/>
              <a:gd name="T5" fmla="*/ 2147483647 h 10000"/>
              <a:gd name="T6" fmla="*/ 2147483647 w 10315"/>
              <a:gd name="T7" fmla="*/ 2147483647 h 10000"/>
              <a:gd name="T8" fmla="*/ 2147483647 w 10315"/>
              <a:gd name="T9" fmla="*/ 2147483647 h 10000"/>
              <a:gd name="T10" fmla="*/ 2147483647 w 10315"/>
              <a:gd name="T11" fmla="*/ 2147483647 h 10000"/>
              <a:gd name="T12" fmla="*/ 2147483647 w 10315"/>
              <a:gd name="T13" fmla="*/ 2147483647 h 10000"/>
              <a:gd name="T14" fmla="*/ 2147483647 w 10315"/>
              <a:gd name="T15" fmla="*/ 2147483647 h 10000"/>
              <a:gd name="T16" fmla="*/ 2147483647 w 10315"/>
              <a:gd name="T17" fmla="*/ 2147483647 h 10000"/>
              <a:gd name="T18" fmla="*/ 2147483647 w 10315"/>
              <a:gd name="T19" fmla="*/ 2147483647 h 10000"/>
              <a:gd name="T20" fmla="*/ 2147483647 w 10315"/>
              <a:gd name="T21" fmla="*/ 2147483647 h 10000"/>
              <a:gd name="T22" fmla="*/ 2147483647 w 10315"/>
              <a:gd name="T23" fmla="*/ 2147483647 h 10000"/>
              <a:gd name="T24" fmla="*/ 2147483647 w 10315"/>
              <a:gd name="T25" fmla="*/ 2147483647 h 1000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315"/>
              <a:gd name="T40" fmla="*/ 0 h 10000"/>
              <a:gd name="T41" fmla="*/ 10315 w 10315"/>
              <a:gd name="T42" fmla="*/ 10000 h 1000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315" h="10000">
                <a:moveTo>
                  <a:pt x="9674" y="4488"/>
                </a:moveTo>
                <a:cubicBezTo>
                  <a:pt x="8651" y="4175"/>
                  <a:pt x="4901" y="4405"/>
                  <a:pt x="3754" y="3833"/>
                </a:cubicBezTo>
                <a:cubicBezTo>
                  <a:pt x="2607" y="3261"/>
                  <a:pt x="4015" y="1645"/>
                  <a:pt x="3411" y="1026"/>
                </a:cubicBezTo>
                <a:cubicBezTo>
                  <a:pt x="2808" y="408"/>
                  <a:pt x="591" y="-284"/>
                  <a:pt x="130" y="122"/>
                </a:cubicBezTo>
                <a:cubicBezTo>
                  <a:pt x="-330" y="529"/>
                  <a:pt x="566" y="2588"/>
                  <a:pt x="648" y="3468"/>
                </a:cubicBezTo>
                <a:cubicBezTo>
                  <a:pt x="730" y="4349"/>
                  <a:pt x="648" y="4790"/>
                  <a:pt x="622" y="5408"/>
                </a:cubicBezTo>
                <a:cubicBezTo>
                  <a:pt x="595" y="6026"/>
                  <a:pt x="516" y="6617"/>
                  <a:pt x="489" y="7180"/>
                </a:cubicBezTo>
                <a:cubicBezTo>
                  <a:pt x="463" y="7741"/>
                  <a:pt x="286" y="8378"/>
                  <a:pt x="436" y="8809"/>
                </a:cubicBezTo>
                <a:cubicBezTo>
                  <a:pt x="587" y="9239"/>
                  <a:pt x="892" y="9655"/>
                  <a:pt x="1416" y="9793"/>
                </a:cubicBezTo>
                <a:cubicBezTo>
                  <a:pt x="1940" y="9932"/>
                  <a:pt x="3153" y="10248"/>
                  <a:pt x="3581" y="9642"/>
                </a:cubicBezTo>
                <a:cubicBezTo>
                  <a:pt x="4008" y="9037"/>
                  <a:pt x="3138" y="6667"/>
                  <a:pt x="3986" y="6162"/>
                </a:cubicBezTo>
                <a:cubicBezTo>
                  <a:pt x="4832" y="5655"/>
                  <a:pt x="9131" y="5984"/>
                  <a:pt x="9890" y="5711"/>
                </a:cubicBezTo>
                <a:cubicBezTo>
                  <a:pt x="10388" y="5225"/>
                  <a:pt x="10598" y="5393"/>
                  <a:pt x="9674" y="4488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4" name="Freeform 140">
            <a:extLst>
              <a:ext uri="{FF2B5EF4-FFF2-40B4-BE49-F238E27FC236}">
                <a16:creationId xmlns:a16="http://schemas.microsoft.com/office/drawing/2014/main" id="{F5A46523-A2FE-EB43-8849-332D81F5BCF4}"/>
              </a:ext>
            </a:extLst>
          </p:cNvPr>
          <p:cNvSpPr>
            <a:spLocks/>
          </p:cNvSpPr>
          <p:nvPr/>
        </p:nvSpPr>
        <p:spPr bwMode="auto">
          <a:xfrm>
            <a:off x="7908925" y="1302661"/>
            <a:ext cx="1038225" cy="1927225"/>
          </a:xfrm>
          <a:custGeom>
            <a:avLst/>
            <a:gdLst>
              <a:gd name="T0" fmla="*/ 2147483647 w 1223"/>
              <a:gd name="T1" fmla="*/ 2147483647 h 1291"/>
              <a:gd name="T2" fmla="*/ 2147483647 w 1223"/>
              <a:gd name="T3" fmla="*/ 2147483647 h 1291"/>
              <a:gd name="T4" fmla="*/ 2147483647 w 1223"/>
              <a:gd name="T5" fmla="*/ 2147483647 h 1291"/>
              <a:gd name="T6" fmla="*/ 2147483647 w 1223"/>
              <a:gd name="T7" fmla="*/ 2147483647 h 1291"/>
              <a:gd name="T8" fmla="*/ 2147483647 w 1223"/>
              <a:gd name="T9" fmla="*/ 2147483647 h 1291"/>
              <a:gd name="T10" fmla="*/ 2147483647 w 1223"/>
              <a:gd name="T11" fmla="*/ 2147483647 h 1291"/>
              <a:gd name="T12" fmla="*/ 2147483647 w 1223"/>
              <a:gd name="T13" fmla="*/ 2147483647 h 1291"/>
              <a:gd name="T14" fmla="*/ 2147483647 w 1223"/>
              <a:gd name="T15" fmla="*/ 2147483647 h 1291"/>
              <a:gd name="T16" fmla="*/ 2147483647 w 1223"/>
              <a:gd name="T17" fmla="*/ 2147483647 h 1291"/>
              <a:gd name="T18" fmla="*/ 2147483647 w 1223"/>
              <a:gd name="T19" fmla="*/ 2147483647 h 1291"/>
              <a:gd name="T20" fmla="*/ 2147483647 w 1223"/>
              <a:gd name="T21" fmla="*/ 2147483647 h 1291"/>
              <a:gd name="T22" fmla="*/ 2147483647 w 1223"/>
              <a:gd name="T23" fmla="*/ 2147483647 h 1291"/>
              <a:gd name="T24" fmla="*/ 2147483647 w 1223"/>
              <a:gd name="T25" fmla="*/ 2147483647 h 1291"/>
              <a:gd name="T26" fmla="*/ 2147483647 w 1223"/>
              <a:gd name="T27" fmla="*/ 2147483647 h 1291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w 1223"/>
              <a:gd name="T43" fmla="*/ 0 h 1291"/>
              <a:gd name="T44" fmla="*/ 1223 w 1223"/>
              <a:gd name="T45" fmla="*/ 1291 h 1291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T42" t="T43" r="T44" b="T45"/>
            <a:pathLst>
              <a:path w="1223" h="1291">
                <a:moveTo>
                  <a:pt x="1201" y="756"/>
                </a:moveTo>
                <a:cubicBezTo>
                  <a:pt x="1180" y="640"/>
                  <a:pt x="798" y="744"/>
                  <a:pt x="702" y="670"/>
                </a:cubicBezTo>
                <a:cubicBezTo>
                  <a:pt x="603" y="561"/>
                  <a:pt x="669" y="206"/>
                  <a:pt x="608" y="103"/>
                </a:cubicBezTo>
                <a:cubicBezTo>
                  <a:pt x="547" y="0"/>
                  <a:pt x="425" y="55"/>
                  <a:pt x="335" y="52"/>
                </a:cubicBezTo>
                <a:cubicBezTo>
                  <a:pt x="245" y="49"/>
                  <a:pt x="114" y="0"/>
                  <a:pt x="65" y="82"/>
                </a:cubicBezTo>
                <a:cubicBezTo>
                  <a:pt x="16" y="164"/>
                  <a:pt x="45" y="433"/>
                  <a:pt x="41" y="544"/>
                </a:cubicBezTo>
                <a:cubicBezTo>
                  <a:pt x="37" y="655"/>
                  <a:pt x="41" y="685"/>
                  <a:pt x="38" y="751"/>
                </a:cubicBezTo>
                <a:cubicBezTo>
                  <a:pt x="35" y="817"/>
                  <a:pt x="26" y="880"/>
                  <a:pt x="23" y="940"/>
                </a:cubicBezTo>
                <a:cubicBezTo>
                  <a:pt x="20" y="1000"/>
                  <a:pt x="0" y="1068"/>
                  <a:pt x="17" y="1114"/>
                </a:cubicBezTo>
                <a:cubicBezTo>
                  <a:pt x="34" y="1160"/>
                  <a:pt x="31" y="1198"/>
                  <a:pt x="128" y="1219"/>
                </a:cubicBezTo>
                <a:cubicBezTo>
                  <a:pt x="225" y="1240"/>
                  <a:pt x="509" y="1291"/>
                  <a:pt x="602" y="1243"/>
                </a:cubicBezTo>
                <a:cubicBezTo>
                  <a:pt x="695" y="1195"/>
                  <a:pt x="590" y="984"/>
                  <a:pt x="686" y="930"/>
                </a:cubicBezTo>
                <a:cubicBezTo>
                  <a:pt x="782" y="876"/>
                  <a:pt x="1091" y="945"/>
                  <a:pt x="1177" y="916"/>
                </a:cubicBezTo>
                <a:cubicBezTo>
                  <a:pt x="1208" y="864"/>
                  <a:pt x="1223" y="871"/>
                  <a:pt x="1201" y="756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5" name="Text Box 26">
            <a:extLst>
              <a:ext uri="{FF2B5EF4-FFF2-40B4-BE49-F238E27FC236}">
                <a16:creationId xmlns:a16="http://schemas.microsoft.com/office/drawing/2014/main" id="{52559523-8E51-E745-84E2-F95862F133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91388" y="1132798"/>
            <a:ext cx="825500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223.1.1.1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76" name="Group 27">
            <a:extLst>
              <a:ext uri="{FF2B5EF4-FFF2-40B4-BE49-F238E27FC236}">
                <a16:creationId xmlns:a16="http://schemas.microsoft.com/office/drawing/2014/main" id="{2A18DB91-39D9-E244-B5AB-473130FADF77}"/>
              </a:ext>
            </a:extLst>
          </p:cNvPr>
          <p:cNvGrpSpPr>
            <a:grpSpLocks/>
          </p:cNvGrpSpPr>
          <p:nvPr/>
        </p:nvGrpSpPr>
        <p:grpSpPr bwMode="auto">
          <a:xfrm>
            <a:off x="6557963" y="2093236"/>
            <a:ext cx="920750" cy="276225"/>
            <a:chOff x="3251" y="608"/>
            <a:chExt cx="580" cy="174"/>
          </a:xfrm>
        </p:grpSpPr>
        <p:sp>
          <p:nvSpPr>
            <p:cNvPr id="77" name="Rectangle 28">
              <a:extLst>
                <a:ext uri="{FF2B5EF4-FFF2-40B4-BE49-F238E27FC236}">
                  <a16:creationId xmlns:a16="http://schemas.microsoft.com/office/drawing/2014/main" id="{189CA005-145E-8943-BBD3-B293006202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6" y="657"/>
              <a:ext cx="525" cy="1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78" name="Text Box 29">
              <a:extLst>
                <a:ext uri="{FF2B5EF4-FFF2-40B4-BE49-F238E27FC236}">
                  <a16:creationId xmlns:a16="http://schemas.microsoft.com/office/drawing/2014/main" id="{BA441ECA-99C1-8049-8D70-2692D3B320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51" y="608"/>
              <a:ext cx="521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223.1.1.2</a:t>
              </a: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79" name="Text Box 30">
            <a:extLst>
              <a:ext uri="{FF2B5EF4-FFF2-40B4-BE49-F238E27FC236}">
                <a16:creationId xmlns:a16="http://schemas.microsoft.com/office/drawing/2014/main" id="{02D7B601-F8DE-844D-AD24-51A8D9C2A0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96163" y="3088598"/>
            <a:ext cx="8270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223.1.1.3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0" name="Text Box 31">
            <a:extLst>
              <a:ext uri="{FF2B5EF4-FFF2-40B4-BE49-F238E27FC236}">
                <a16:creationId xmlns:a16="http://schemas.microsoft.com/office/drawing/2014/main" id="{BCADDA8C-EA1C-904B-8DA4-6A72A1241F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65672" y="2275798"/>
            <a:ext cx="8270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223.1.1.4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2" name="Text Box 33">
            <a:extLst>
              <a:ext uri="{FF2B5EF4-FFF2-40B4-BE49-F238E27FC236}">
                <a16:creationId xmlns:a16="http://schemas.microsoft.com/office/drawing/2014/main" id="{AE31EC96-C105-D14D-8C04-3BD61FB4C6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78749" y="2277157"/>
            <a:ext cx="827087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223.1.2.9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6" name="Text Box 41">
            <a:extLst>
              <a:ext uri="{FF2B5EF4-FFF2-40B4-BE49-F238E27FC236}">
                <a16:creationId xmlns:a16="http://schemas.microsoft.com/office/drawing/2014/main" id="{145B44AE-DC22-5544-86B9-CB3075DF61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48207" y="3220134"/>
            <a:ext cx="8270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223.1.2.2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7" name="Text Box 44">
            <a:extLst>
              <a:ext uri="{FF2B5EF4-FFF2-40B4-BE49-F238E27FC236}">
                <a16:creationId xmlns:a16="http://schemas.microsoft.com/office/drawing/2014/main" id="{6AF41440-BFCD-7D40-8F46-791DB74E22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07612" y="1703391"/>
            <a:ext cx="8270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223.1.2.1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8" name="Line 45">
            <a:extLst>
              <a:ext uri="{FF2B5EF4-FFF2-40B4-BE49-F238E27FC236}">
                <a16:creationId xmlns:a16="http://schemas.microsoft.com/office/drawing/2014/main" id="{773ED556-22D0-4A49-A6DD-CE13868A640B}"/>
              </a:ext>
            </a:extLst>
          </p:cNvPr>
          <p:cNvSpPr>
            <a:spLocks noChangeShapeType="1"/>
          </p:cNvSpPr>
          <p:nvPr/>
        </p:nvSpPr>
        <p:spPr bwMode="auto">
          <a:xfrm>
            <a:off x="9359900" y="2735036"/>
            <a:ext cx="0" cy="879025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1" name="Text Box 53">
            <a:extLst>
              <a:ext uri="{FF2B5EF4-FFF2-40B4-BE49-F238E27FC236}">
                <a16:creationId xmlns:a16="http://schemas.microsoft.com/office/drawing/2014/main" id="{3808F6CD-9581-5747-8EAE-2804DA8644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55213" y="4195086"/>
            <a:ext cx="8270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223.1.3.2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2" name="Text Box 56">
            <a:extLst>
              <a:ext uri="{FF2B5EF4-FFF2-40B4-BE49-F238E27FC236}">
                <a16:creationId xmlns:a16="http://schemas.microsoft.com/office/drawing/2014/main" id="{F622C914-8BCA-2845-A02E-216107E499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2200" y="4199848"/>
            <a:ext cx="827088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223.1.3.1</a:t>
            </a: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93" name="Group 57">
            <a:extLst>
              <a:ext uri="{FF2B5EF4-FFF2-40B4-BE49-F238E27FC236}">
                <a16:creationId xmlns:a16="http://schemas.microsoft.com/office/drawing/2014/main" id="{D5377E55-C016-994A-953D-A9C5387C24E5}"/>
              </a:ext>
            </a:extLst>
          </p:cNvPr>
          <p:cNvGrpSpPr>
            <a:grpSpLocks/>
          </p:cNvGrpSpPr>
          <p:nvPr/>
        </p:nvGrpSpPr>
        <p:grpSpPr bwMode="auto">
          <a:xfrm>
            <a:off x="8885238" y="2996523"/>
            <a:ext cx="912812" cy="276225"/>
            <a:chOff x="4550" y="1257"/>
            <a:chExt cx="575" cy="174"/>
          </a:xfrm>
        </p:grpSpPr>
        <p:sp>
          <p:nvSpPr>
            <p:cNvPr id="94" name="Rectangle 58">
              <a:extLst>
                <a:ext uri="{FF2B5EF4-FFF2-40B4-BE49-F238E27FC236}">
                  <a16:creationId xmlns:a16="http://schemas.microsoft.com/office/drawing/2014/main" id="{670C8D72-BBFA-B140-9080-38230AA139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87" y="1284"/>
              <a:ext cx="534" cy="1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95" name="Text Box 59">
              <a:extLst>
                <a:ext uri="{FF2B5EF4-FFF2-40B4-BE49-F238E27FC236}">
                  <a16:creationId xmlns:a16="http://schemas.microsoft.com/office/drawing/2014/main" id="{5713FF42-7904-ED48-91F6-585EA4E69A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0" y="1257"/>
              <a:ext cx="575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223.1.3.27</a:t>
              </a:r>
              <a:endPara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DA0C9123-AD87-A346-AF7E-6DF9A3D0A7D6}"/>
              </a:ext>
            </a:extLst>
          </p:cNvPr>
          <p:cNvCxnSpPr/>
          <p:nvPr/>
        </p:nvCxnSpPr>
        <p:spPr>
          <a:xfrm>
            <a:off x="7697391" y="1785938"/>
            <a:ext cx="3429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647B10D1-844A-3F47-AF5F-3612AD0EAC49}"/>
              </a:ext>
            </a:extLst>
          </p:cNvPr>
          <p:cNvCxnSpPr/>
          <p:nvPr/>
        </p:nvCxnSpPr>
        <p:spPr>
          <a:xfrm>
            <a:off x="7698824" y="2384823"/>
            <a:ext cx="3429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BE275ECC-2545-5C4F-BE9E-6DF07FE50305}"/>
              </a:ext>
            </a:extLst>
          </p:cNvPr>
          <p:cNvCxnSpPr/>
          <p:nvPr/>
        </p:nvCxnSpPr>
        <p:spPr>
          <a:xfrm>
            <a:off x="7705979" y="2997995"/>
            <a:ext cx="3429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8B16B123-90E4-CC49-BAA4-2F46F7790CF4}"/>
              </a:ext>
            </a:extLst>
          </p:cNvPr>
          <p:cNvCxnSpPr>
            <a:cxnSpLocks/>
          </p:cNvCxnSpPr>
          <p:nvPr/>
        </p:nvCxnSpPr>
        <p:spPr>
          <a:xfrm>
            <a:off x="10629900" y="1942421"/>
            <a:ext cx="26108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CC116D14-B7A4-EB44-8E72-9EBE9B2F2631}"/>
              </a:ext>
            </a:extLst>
          </p:cNvPr>
          <p:cNvCxnSpPr>
            <a:cxnSpLocks/>
          </p:cNvCxnSpPr>
          <p:nvPr/>
        </p:nvCxnSpPr>
        <p:spPr>
          <a:xfrm>
            <a:off x="10631261" y="3221529"/>
            <a:ext cx="26108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9F4374DB-EDB7-BF47-BEE7-13F23178471B}"/>
              </a:ext>
            </a:extLst>
          </p:cNvPr>
          <p:cNvCxnSpPr/>
          <p:nvPr/>
        </p:nvCxnSpPr>
        <p:spPr>
          <a:xfrm>
            <a:off x="8740878" y="4181988"/>
            <a:ext cx="0" cy="23269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CE831BA1-71F0-6F41-9CC0-1AD07FE637CF}"/>
              </a:ext>
            </a:extLst>
          </p:cNvPr>
          <p:cNvCxnSpPr/>
          <p:nvPr/>
        </p:nvCxnSpPr>
        <p:spPr>
          <a:xfrm>
            <a:off x="9886336" y="4144298"/>
            <a:ext cx="0" cy="23269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3">
            <a:extLst>
              <a:ext uri="{FF2B5EF4-FFF2-40B4-BE49-F238E27FC236}">
                <a16:creationId xmlns:a16="http://schemas.microsoft.com/office/drawing/2014/main" id="{6B160A08-0872-E943-930F-3549C899DA74}"/>
              </a:ext>
            </a:extLst>
          </p:cNvPr>
          <p:cNvSpPr txBox="1">
            <a:spLocks noChangeArrowheads="1"/>
          </p:cNvSpPr>
          <p:nvPr/>
        </p:nvSpPr>
        <p:spPr>
          <a:xfrm>
            <a:off x="910964" y="1504585"/>
            <a:ext cx="5504825" cy="4986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Recipe for defining subnets: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detach each interface from its host or router, creating “islands” of isolated networks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 isolated network is called a </a:t>
            </a: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subnet</a:t>
            </a:r>
          </a:p>
          <a:p>
            <a:pPr marL="582613" marR="0" lvl="1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8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8BF6DCAC-843D-3745-A7E3-15A8AB8BE438}"/>
              </a:ext>
            </a:extLst>
          </p:cNvPr>
          <p:cNvCxnSpPr>
            <a:cxnSpLocks/>
          </p:cNvCxnSpPr>
          <p:nvPr/>
        </p:nvCxnSpPr>
        <p:spPr>
          <a:xfrm>
            <a:off x="8364512" y="2578622"/>
            <a:ext cx="79426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CFED2BF4-CE70-1348-8E9F-782B4E45CDA9}"/>
              </a:ext>
            </a:extLst>
          </p:cNvPr>
          <p:cNvCxnSpPr>
            <a:cxnSpLocks/>
          </p:cNvCxnSpPr>
          <p:nvPr/>
        </p:nvCxnSpPr>
        <p:spPr>
          <a:xfrm>
            <a:off x="9547622" y="2584574"/>
            <a:ext cx="97547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C83105E2-3EAE-884F-AE2D-429232EDEC1E}"/>
              </a:ext>
            </a:extLst>
          </p:cNvPr>
          <p:cNvGrpSpPr/>
          <p:nvPr/>
        </p:nvGrpSpPr>
        <p:grpSpPr>
          <a:xfrm>
            <a:off x="7112000" y="1378861"/>
            <a:ext cx="4343400" cy="3560762"/>
            <a:chOff x="7112000" y="1378861"/>
            <a:chExt cx="4343400" cy="3560762"/>
          </a:xfrm>
        </p:grpSpPr>
        <p:grpSp>
          <p:nvGrpSpPr>
            <p:cNvPr id="105" name="Group 73">
              <a:extLst>
                <a:ext uri="{FF2B5EF4-FFF2-40B4-BE49-F238E27FC236}">
                  <a16:creationId xmlns:a16="http://schemas.microsoft.com/office/drawing/2014/main" id="{BEA334FB-481B-E049-A8E8-9D0AC1C04FE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116763" y="1378861"/>
              <a:ext cx="641350" cy="558800"/>
              <a:chOff x="-44" y="1473"/>
              <a:chExt cx="981" cy="1105"/>
            </a:xfrm>
          </p:grpSpPr>
          <p:pic>
            <p:nvPicPr>
              <p:cNvPr id="106" name="Picture 74" descr="desktop_computer_stylized_medium">
                <a:extLst>
                  <a:ext uri="{FF2B5EF4-FFF2-40B4-BE49-F238E27FC236}">
                    <a16:creationId xmlns:a16="http://schemas.microsoft.com/office/drawing/2014/main" id="{0FB216A8-4F98-AA46-B532-32518B83E60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7" name="Freeform 75">
                <a:extLst>
                  <a:ext uri="{FF2B5EF4-FFF2-40B4-BE49-F238E27FC236}">
                    <a16:creationId xmlns:a16="http://schemas.microsoft.com/office/drawing/2014/main" id="{871AC4D7-8642-7D44-9317-417B5F8F859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8034 w 356"/>
                  <a:gd name="T3" fmla="*/ 1220 h 368"/>
                  <a:gd name="T4" fmla="*/ 21394 w 356"/>
                  <a:gd name="T5" fmla="*/ 25425 h 368"/>
                  <a:gd name="T6" fmla="*/ 4715 w 356"/>
                  <a:gd name="T7" fmla="*/ 31797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108" name="Group 80">
              <a:extLst>
                <a:ext uri="{FF2B5EF4-FFF2-40B4-BE49-F238E27FC236}">
                  <a16:creationId xmlns:a16="http://schemas.microsoft.com/office/drawing/2014/main" id="{0EF95EC3-C2D4-9E4C-9521-F92B5B88AB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112000" y="1977348"/>
              <a:ext cx="641350" cy="558800"/>
              <a:chOff x="-44" y="1473"/>
              <a:chExt cx="981" cy="1105"/>
            </a:xfrm>
          </p:grpSpPr>
          <p:pic>
            <p:nvPicPr>
              <p:cNvPr id="109" name="Picture 81" descr="desktop_computer_stylized_medium">
                <a:extLst>
                  <a:ext uri="{FF2B5EF4-FFF2-40B4-BE49-F238E27FC236}">
                    <a16:creationId xmlns:a16="http://schemas.microsoft.com/office/drawing/2014/main" id="{BE8FC295-C7B7-C84A-9639-AAA684958A8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10" name="Freeform 82">
                <a:extLst>
                  <a:ext uri="{FF2B5EF4-FFF2-40B4-BE49-F238E27FC236}">
                    <a16:creationId xmlns:a16="http://schemas.microsoft.com/office/drawing/2014/main" id="{31D155CD-E402-954B-8FA1-5955CB05859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8034 w 356"/>
                  <a:gd name="T3" fmla="*/ 1220 h 368"/>
                  <a:gd name="T4" fmla="*/ 21394 w 356"/>
                  <a:gd name="T5" fmla="*/ 25425 h 368"/>
                  <a:gd name="T6" fmla="*/ 4715 w 356"/>
                  <a:gd name="T7" fmla="*/ 31797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111" name="Group 83">
              <a:extLst>
                <a:ext uri="{FF2B5EF4-FFF2-40B4-BE49-F238E27FC236}">
                  <a16:creationId xmlns:a16="http://schemas.microsoft.com/office/drawing/2014/main" id="{BF765BCF-419D-4F4C-A66F-45A7F969814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140575" y="2586948"/>
              <a:ext cx="641350" cy="558800"/>
              <a:chOff x="-44" y="1473"/>
              <a:chExt cx="981" cy="1105"/>
            </a:xfrm>
          </p:grpSpPr>
          <p:pic>
            <p:nvPicPr>
              <p:cNvPr id="112" name="Picture 84" descr="desktop_computer_stylized_medium">
                <a:extLst>
                  <a:ext uri="{FF2B5EF4-FFF2-40B4-BE49-F238E27FC236}">
                    <a16:creationId xmlns:a16="http://schemas.microsoft.com/office/drawing/2014/main" id="{84119354-B347-3240-8A47-9B56540D78D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13" name="Freeform 85">
                <a:extLst>
                  <a:ext uri="{FF2B5EF4-FFF2-40B4-BE49-F238E27FC236}">
                    <a16:creationId xmlns:a16="http://schemas.microsoft.com/office/drawing/2014/main" id="{8CC47AE7-EF7A-D54F-96D6-26C222D4F8D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8034 w 356"/>
                  <a:gd name="T3" fmla="*/ 1220 h 368"/>
                  <a:gd name="T4" fmla="*/ 21394 w 356"/>
                  <a:gd name="T5" fmla="*/ 25425 h 368"/>
                  <a:gd name="T6" fmla="*/ 4715 w 356"/>
                  <a:gd name="T7" fmla="*/ 31797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114" name="Group 87">
              <a:extLst>
                <a:ext uri="{FF2B5EF4-FFF2-40B4-BE49-F238E27FC236}">
                  <a16:creationId xmlns:a16="http://schemas.microsoft.com/office/drawing/2014/main" id="{9C4422EF-C252-1145-92D8-74A11BEA28DA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10799763" y="1536023"/>
              <a:ext cx="641350" cy="558800"/>
              <a:chOff x="-44" y="1473"/>
              <a:chExt cx="981" cy="1105"/>
            </a:xfrm>
          </p:grpSpPr>
          <p:pic>
            <p:nvPicPr>
              <p:cNvPr id="115" name="Picture 88" descr="desktop_computer_stylized_medium">
                <a:extLst>
                  <a:ext uri="{FF2B5EF4-FFF2-40B4-BE49-F238E27FC236}">
                    <a16:creationId xmlns:a16="http://schemas.microsoft.com/office/drawing/2014/main" id="{3A21162C-4ABF-5B4D-B741-3AA5F44ADB5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16" name="Freeform 89">
                <a:extLst>
                  <a:ext uri="{FF2B5EF4-FFF2-40B4-BE49-F238E27FC236}">
                    <a16:creationId xmlns:a16="http://schemas.microsoft.com/office/drawing/2014/main" id="{8790702D-4218-6844-AB6C-19506FCB036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8034 w 356"/>
                  <a:gd name="T3" fmla="*/ 1220 h 368"/>
                  <a:gd name="T4" fmla="*/ 21394 w 356"/>
                  <a:gd name="T5" fmla="*/ 25425 h 368"/>
                  <a:gd name="T6" fmla="*/ 4715 w 356"/>
                  <a:gd name="T7" fmla="*/ 31797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117" name="Group 90">
              <a:extLst>
                <a:ext uri="{FF2B5EF4-FFF2-40B4-BE49-F238E27FC236}">
                  <a16:creationId xmlns:a16="http://schemas.microsoft.com/office/drawing/2014/main" id="{5150C92F-F48E-A84A-9BF4-E37FE6803536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10814050" y="2815548"/>
              <a:ext cx="641350" cy="558800"/>
              <a:chOff x="-44" y="1473"/>
              <a:chExt cx="981" cy="1105"/>
            </a:xfrm>
          </p:grpSpPr>
          <p:pic>
            <p:nvPicPr>
              <p:cNvPr id="118" name="Picture 91" descr="desktop_computer_stylized_medium">
                <a:extLst>
                  <a:ext uri="{FF2B5EF4-FFF2-40B4-BE49-F238E27FC236}">
                    <a16:creationId xmlns:a16="http://schemas.microsoft.com/office/drawing/2014/main" id="{EFC7BB82-D0BA-FF48-BCED-67929C19E44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19" name="Freeform 92">
                <a:extLst>
                  <a:ext uri="{FF2B5EF4-FFF2-40B4-BE49-F238E27FC236}">
                    <a16:creationId xmlns:a16="http://schemas.microsoft.com/office/drawing/2014/main" id="{812216D8-CF55-8E49-93DB-7771EC121C7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8034 w 356"/>
                  <a:gd name="T3" fmla="*/ 1220 h 368"/>
                  <a:gd name="T4" fmla="*/ 21394 w 356"/>
                  <a:gd name="T5" fmla="*/ 25425 h 368"/>
                  <a:gd name="T6" fmla="*/ 4715 w 356"/>
                  <a:gd name="T7" fmla="*/ 31797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120" name="Group 93">
              <a:extLst>
                <a:ext uri="{FF2B5EF4-FFF2-40B4-BE49-F238E27FC236}">
                  <a16:creationId xmlns:a16="http://schemas.microsoft.com/office/drawing/2014/main" id="{737C2567-35F0-FD42-AC57-E3D8F89E42E8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9715500" y="4339548"/>
              <a:ext cx="641350" cy="558800"/>
              <a:chOff x="-44" y="1473"/>
              <a:chExt cx="981" cy="1105"/>
            </a:xfrm>
          </p:grpSpPr>
          <p:pic>
            <p:nvPicPr>
              <p:cNvPr id="121" name="Picture 94" descr="desktop_computer_stylized_medium">
                <a:extLst>
                  <a:ext uri="{FF2B5EF4-FFF2-40B4-BE49-F238E27FC236}">
                    <a16:creationId xmlns:a16="http://schemas.microsoft.com/office/drawing/2014/main" id="{1C8D42B4-68A5-5A41-9961-FA7E0721D1F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2" name="Freeform 95">
                <a:extLst>
                  <a:ext uri="{FF2B5EF4-FFF2-40B4-BE49-F238E27FC236}">
                    <a16:creationId xmlns:a16="http://schemas.microsoft.com/office/drawing/2014/main" id="{F4363C98-80EE-9645-8C79-355EF0EF3BE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8034 w 356"/>
                  <a:gd name="T3" fmla="*/ 1220 h 368"/>
                  <a:gd name="T4" fmla="*/ 21394 w 356"/>
                  <a:gd name="T5" fmla="*/ 25425 h 368"/>
                  <a:gd name="T6" fmla="*/ 4715 w 356"/>
                  <a:gd name="T7" fmla="*/ 31797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123" name="Group 96">
              <a:extLst>
                <a:ext uri="{FF2B5EF4-FFF2-40B4-BE49-F238E27FC236}">
                  <a16:creationId xmlns:a16="http://schemas.microsoft.com/office/drawing/2014/main" id="{32AAD107-7119-2240-A3B7-72F4CCB7B2BB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8551863" y="4380823"/>
              <a:ext cx="641350" cy="558800"/>
              <a:chOff x="-44" y="1473"/>
              <a:chExt cx="981" cy="1105"/>
            </a:xfrm>
          </p:grpSpPr>
          <p:pic>
            <p:nvPicPr>
              <p:cNvPr id="124" name="Picture 97" descr="desktop_computer_stylized_medium">
                <a:extLst>
                  <a:ext uri="{FF2B5EF4-FFF2-40B4-BE49-F238E27FC236}">
                    <a16:creationId xmlns:a16="http://schemas.microsoft.com/office/drawing/2014/main" id="{FCC6FBDB-2C4D-F445-9734-8B3341F2213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5" name="Freeform 98">
                <a:extLst>
                  <a:ext uri="{FF2B5EF4-FFF2-40B4-BE49-F238E27FC236}">
                    <a16:creationId xmlns:a16="http://schemas.microsoft.com/office/drawing/2014/main" id="{1A19AAE9-A155-8743-989B-46EA585FAA5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8034 w 356"/>
                  <a:gd name="T3" fmla="*/ 1220 h 368"/>
                  <a:gd name="T4" fmla="*/ 21394 w 356"/>
                  <a:gd name="T5" fmla="*/ 25425 h 368"/>
                  <a:gd name="T6" fmla="*/ 4715 w 356"/>
                  <a:gd name="T7" fmla="*/ 31797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47621971-34E0-CC48-A19B-037E3093111E}"/>
                </a:ext>
              </a:extLst>
            </p:cNvPr>
            <p:cNvGrpSpPr/>
            <p:nvPr/>
          </p:nvGrpSpPr>
          <p:grpSpPr>
            <a:xfrm>
              <a:off x="9053641" y="2438501"/>
              <a:ext cx="632991" cy="300938"/>
              <a:chOff x="7493876" y="2774731"/>
              <a:chExt cx="1481958" cy="894622"/>
            </a:xfrm>
          </p:grpSpPr>
          <p:sp>
            <p:nvSpPr>
              <p:cNvPr id="146" name="Freeform 145">
                <a:extLst>
                  <a:ext uri="{FF2B5EF4-FFF2-40B4-BE49-F238E27FC236}">
                    <a16:creationId xmlns:a16="http://schemas.microsoft.com/office/drawing/2014/main" id="{6FB98C3C-BD15-1E4E-8161-5771358A56FA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DCCEC270-4E3D-3340-AFF2-3620AE4874F5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6728EBC2-F374-244F-8DF6-ECD78FFF853B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49" name="Freeform 148">
                  <a:extLst>
                    <a:ext uri="{FF2B5EF4-FFF2-40B4-BE49-F238E27FC236}">
                      <a16:creationId xmlns:a16="http://schemas.microsoft.com/office/drawing/2014/main" id="{7FC2F874-C457-C14E-83DC-0F8852485FD7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0" name="Freeform 149">
                  <a:extLst>
                    <a:ext uri="{FF2B5EF4-FFF2-40B4-BE49-F238E27FC236}">
                      <a16:creationId xmlns:a16="http://schemas.microsoft.com/office/drawing/2014/main" id="{8029F755-13C4-CD49-A357-AE486E655D39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1" name="Freeform 150">
                  <a:extLst>
                    <a:ext uri="{FF2B5EF4-FFF2-40B4-BE49-F238E27FC236}">
                      <a16:creationId xmlns:a16="http://schemas.microsoft.com/office/drawing/2014/main" id="{3A5A8F28-09DA-664C-9D32-7EA01040A22B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2" name="Freeform 151">
                  <a:extLst>
                    <a:ext uri="{FF2B5EF4-FFF2-40B4-BE49-F238E27FC236}">
                      <a16:creationId xmlns:a16="http://schemas.microsoft.com/office/drawing/2014/main" id="{2ECA3380-F117-EF47-A645-2BCD02B473AC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62" name="Text Box 61">
            <a:extLst>
              <a:ext uri="{FF2B5EF4-FFF2-40B4-BE49-F238E27FC236}">
                <a16:creationId xmlns:a16="http://schemas.microsoft.com/office/drawing/2014/main" id="{7450CD71-0D9C-984C-A299-445FA3B3EA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2921" y="5092127"/>
            <a:ext cx="586378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subnet mask: /24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(high-order 24 bits: subnet part of IP address)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6CE07F-517D-D649-BF67-8C5DA464C516}"/>
              </a:ext>
            </a:extLst>
          </p:cNvPr>
          <p:cNvGrpSpPr/>
          <p:nvPr/>
        </p:nvGrpSpPr>
        <p:grpSpPr>
          <a:xfrm>
            <a:off x="6239437" y="3859589"/>
            <a:ext cx="2574780" cy="707886"/>
            <a:chOff x="6239437" y="3859589"/>
            <a:chExt cx="2574780" cy="707886"/>
          </a:xfrm>
        </p:grpSpPr>
        <p:sp>
          <p:nvSpPr>
            <p:cNvPr id="64" name="Text Box 193">
              <a:extLst>
                <a:ext uri="{FF2B5EF4-FFF2-40B4-BE49-F238E27FC236}">
                  <a16:creationId xmlns:a16="http://schemas.microsoft.com/office/drawing/2014/main" id="{B341E022-809C-9E40-A0E3-3806FF4B12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39437" y="3859589"/>
              <a:ext cx="1608133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subnet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223.1.3.0/24</a:t>
              </a: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B3EDDBC1-46EB-B24C-ABD2-2797AD0BA288}"/>
                </a:ext>
              </a:extLst>
            </p:cNvPr>
            <p:cNvCxnSpPr/>
            <p:nvPr/>
          </p:nvCxnSpPr>
          <p:spPr>
            <a:xfrm>
              <a:off x="7794885" y="4062334"/>
              <a:ext cx="1019332" cy="0"/>
            </a:xfrm>
            <a:prstGeom prst="line">
              <a:avLst/>
            </a:prstGeom>
            <a:ln w="158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24FCA67-63DE-A64A-89C3-5E342AE7599A}"/>
              </a:ext>
            </a:extLst>
          </p:cNvPr>
          <p:cNvGrpSpPr/>
          <p:nvPr/>
        </p:nvGrpSpPr>
        <p:grpSpPr>
          <a:xfrm>
            <a:off x="7255489" y="607842"/>
            <a:ext cx="2491388" cy="1475790"/>
            <a:chOff x="7255489" y="607842"/>
            <a:chExt cx="2491388" cy="1475790"/>
          </a:xfrm>
        </p:grpSpPr>
        <p:sp>
          <p:nvSpPr>
            <p:cNvPr id="68" name="Text Box 191">
              <a:extLst>
                <a:ext uri="{FF2B5EF4-FFF2-40B4-BE49-F238E27FC236}">
                  <a16:creationId xmlns:a16="http://schemas.microsoft.com/office/drawing/2014/main" id="{C380DA30-290E-7D46-8D2C-61FF9FCC9F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55489" y="607842"/>
              <a:ext cx="249138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subnet 223.1.1.0/24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6E8DEE4-EB84-5C43-B29D-2451810BCA99}"/>
                </a:ext>
              </a:extLst>
            </p:cNvPr>
            <p:cNvCxnSpPr/>
            <p:nvPr/>
          </p:nvCxnSpPr>
          <p:spPr>
            <a:xfrm>
              <a:off x="8289561" y="944379"/>
              <a:ext cx="0" cy="1139253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EEDEA9F-4F4C-914B-B7D0-5AA93608D0D4}"/>
              </a:ext>
            </a:extLst>
          </p:cNvPr>
          <p:cNvGrpSpPr/>
          <p:nvPr/>
        </p:nvGrpSpPr>
        <p:grpSpPr>
          <a:xfrm>
            <a:off x="9531133" y="1000631"/>
            <a:ext cx="2491388" cy="1475243"/>
            <a:chOff x="9531133" y="1000631"/>
            <a:chExt cx="2491388" cy="1475243"/>
          </a:xfrm>
        </p:grpSpPr>
        <p:sp>
          <p:nvSpPr>
            <p:cNvPr id="63" name="Text Box 192">
              <a:extLst>
                <a:ext uri="{FF2B5EF4-FFF2-40B4-BE49-F238E27FC236}">
                  <a16:creationId xmlns:a16="http://schemas.microsoft.com/office/drawing/2014/main" id="{30FD6D85-B71D-B84A-94A4-AB27D89C29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31133" y="1000631"/>
              <a:ext cx="249138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subnet 223.1.2.0/24</a:t>
              </a:r>
            </a:p>
          </p:txBody>
        </p: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1F2C7676-1B9E-6D42-9EC4-80E440D8B177}"/>
                </a:ext>
              </a:extLst>
            </p:cNvPr>
            <p:cNvCxnSpPr/>
            <p:nvPr/>
          </p:nvCxnSpPr>
          <p:spPr>
            <a:xfrm>
              <a:off x="10630525" y="1336621"/>
              <a:ext cx="0" cy="1139253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21348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236E45-D353-3946-A538-2B642758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144"/>
            <a:ext cx="3643859" cy="894622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Subnets</a:t>
            </a:r>
            <a:endParaRPr lang="en-US" dirty="0"/>
          </a:p>
        </p:txBody>
      </p:sp>
      <p:sp>
        <p:nvSpPr>
          <p:cNvPr id="81" name="Rectangle 3">
            <a:extLst>
              <a:ext uri="{FF2B5EF4-FFF2-40B4-BE49-F238E27FC236}">
                <a16:creationId xmlns:a16="http://schemas.microsoft.com/office/drawing/2014/main" id="{6B160A08-0872-E943-930F-3549C899DA74}"/>
              </a:ext>
            </a:extLst>
          </p:cNvPr>
          <p:cNvSpPr txBox="1">
            <a:spLocks noChangeArrowheads="1"/>
          </p:cNvSpPr>
          <p:nvPr/>
        </p:nvSpPr>
        <p:spPr>
          <a:xfrm>
            <a:off x="1015714" y="1485533"/>
            <a:ext cx="2992759" cy="28270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73075" indent="-342900"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where</a:t>
            </a:r>
            <a:r>
              <a:rPr kumimoji="0" lang="en-US" sz="32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 are the subnets?</a:t>
            </a:r>
          </a:p>
          <a:p>
            <a:pPr marL="473075" indent="-342900">
              <a:defRPr/>
            </a:pPr>
            <a:r>
              <a:rPr lang="en-US" sz="3200" baseline="0" dirty="0">
                <a:solidFill>
                  <a:prstClr val="black"/>
                </a:solidFill>
                <a:latin typeface="Calibri" panose="020F0502020204030204"/>
              </a:rPr>
              <a:t>what are the /24 subnet addresses?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  <a:p>
            <a:pPr marL="582613" marR="0" lvl="1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8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1" name="Freeform 2">
            <a:extLst>
              <a:ext uri="{FF2B5EF4-FFF2-40B4-BE49-F238E27FC236}">
                <a16:creationId xmlns:a16="http://schemas.microsoft.com/office/drawing/2014/main" id="{AAAD98F7-32F1-BF4B-98CB-45DEB61CE5A7}"/>
              </a:ext>
            </a:extLst>
          </p:cNvPr>
          <p:cNvSpPr>
            <a:spLocks/>
          </p:cNvSpPr>
          <p:nvPr/>
        </p:nvSpPr>
        <p:spPr bwMode="auto">
          <a:xfrm>
            <a:off x="7898119" y="2985309"/>
            <a:ext cx="1268413" cy="1463675"/>
          </a:xfrm>
          <a:custGeom>
            <a:avLst/>
            <a:gdLst>
              <a:gd name="T0" fmla="*/ 2147483647 w 799"/>
              <a:gd name="T1" fmla="*/ 2147483647 h 922"/>
              <a:gd name="T2" fmla="*/ 2147483647 w 799"/>
              <a:gd name="T3" fmla="*/ 2147483647 h 922"/>
              <a:gd name="T4" fmla="*/ 2147483647 w 799"/>
              <a:gd name="T5" fmla="*/ 2147483647 h 922"/>
              <a:gd name="T6" fmla="*/ 2147483647 w 799"/>
              <a:gd name="T7" fmla="*/ 2147483647 h 922"/>
              <a:gd name="T8" fmla="*/ 2147483647 w 799"/>
              <a:gd name="T9" fmla="*/ 2147483647 h 922"/>
              <a:gd name="T10" fmla="*/ 2147483647 w 799"/>
              <a:gd name="T11" fmla="*/ 0 h 922"/>
              <a:gd name="T12" fmla="*/ 2147483647 w 799"/>
              <a:gd name="T13" fmla="*/ 2147483647 h 92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799"/>
              <a:gd name="T22" fmla="*/ 0 h 922"/>
              <a:gd name="T23" fmla="*/ 799 w 799"/>
              <a:gd name="T24" fmla="*/ 922 h 92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799" h="922">
                <a:moveTo>
                  <a:pt x="6" y="66"/>
                </a:moveTo>
                <a:cubicBezTo>
                  <a:pt x="13" y="117"/>
                  <a:pt x="234" y="314"/>
                  <a:pt x="341" y="446"/>
                </a:cubicBezTo>
                <a:cubicBezTo>
                  <a:pt x="448" y="578"/>
                  <a:pt x="577" y="794"/>
                  <a:pt x="648" y="858"/>
                </a:cubicBezTo>
                <a:cubicBezTo>
                  <a:pt x="719" y="922"/>
                  <a:pt x="799" y="912"/>
                  <a:pt x="768" y="828"/>
                </a:cubicBezTo>
                <a:cubicBezTo>
                  <a:pt x="737" y="744"/>
                  <a:pt x="581" y="492"/>
                  <a:pt x="463" y="354"/>
                </a:cubicBezTo>
                <a:cubicBezTo>
                  <a:pt x="345" y="216"/>
                  <a:pt x="136" y="48"/>
                  <a:pt x="60" y="0"/>
                </a:cubicBezTo>
                <a:cubicBezTo>
                  <a:pt x="25" y="47"/>
                  <a:pt x="0" y="15"/>
                  <a:pt x="6" y="66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Freeform 3">
            <a:extLst>
              <a:ext uri="{FF2B5EF4-FFF2-40B4-BE49-F238E27FC236}">
                <a16:creationId xmlns:a16="http://schemas.microsoft.com/office/drawing/2014/main" id="{6488F527-6BB3-D24E-8C51-EEDC124AD307}"/>
              </a:ext>
            </a:extLst>
          </p:cNvPr>
          <p:cNvSpPr>
            <a:spLocks/>
          </p:cNvSpPr>
          <p:nvPr/>
        </p:nvSpPr>
        <p:spPr bwMode="auto">
          <a:xfrm>
            <a:off x="6699842" y="4496609"/>
            <a:ext cx="2098623" cy="361221"/>
          </a:xfrm>
          <a:custGeom>
            <a:avLst/>
            <a:gdLst>
              <a:gd name="T0" fmla="*/ 2147483647 w 1422"/>
              <a:gd name="T1" fmla="*/ 2147483647 h 206"/>
              <a:gd name="T2" fmla="*/ 2147483647 w 1422"/>
              <a:gd name="T3" fmla="*/ 2147483647 h 206"/>
              <a:gd name="T4" fmla="*/ 2147483647 w 1422"/>
              <a:gd name="T5" fmla="*/ 2147483647 h 206"/>
              <a:gd name="T6" fmla="*/ 2147483647 w 1422"/>
              <a:gd name="T7" fmla="*/ 2147483647 h 206"/>
              <a:gd name="T8" fmla="*/ 2147483647 w 1422"/>
              <a:gd name="T9" fmla="*/ 2147483647 h 206"/>
              <a:gd name="T10" fmla="*/ 2147483647 w 1422"/>
              <a:gd name="T11" fmla="*/ 2147483647 h 206"/>
              <a:gd name="T12" fmla="*/ 2147483647 w 1422"/>
              <a:gd name="T13" fmla="*/ 2147483647 h 20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422"/>
              <a:gd name="T22" fmla="*/ 0 h 206"/>
              <a:gd name="T23" fmla="*/ 1422 w 1422"/>
              <a:gd name="T24" fmla="*/ 206 h 20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422" h="206">
                <a:moveTo>
                  <a:pt x="42" y="176"/>
                </a:moveTo>
                <a:cubicBezTo>
                  <a:pt x="84" y="206"/>
                  <a:pt x="437" y="167"/>
                  <a:pt x="641" y="166"/>
                </a:cubicBezTo>
                <a:cubicBezTo>
                  <a:pt x="845" y="165"/>
                  <a:pt x="1153" y="192"/>
                  <a:pt x="1266" y="170"/>
                </a:cubicBezTo>
                <a:cubicBezTo>
                  <a:pt x="1379" y="148"/>
                  <a:pt x="1422" y="58"/>
                  <a:pt x="1320" y="32"/>
                </a:cubicBezTo>
                <a:cubicBezTo>
                  <a:pt x="1218" y="6"/>
                  <a:pt x="869" y="15"/>
                  <a:pt x="657" y="14"/>
                </a:cubicBezTo>
                <a:cubicBezTo>
                  <a:pt x="445" y="13"/>
                  <a:pt x="147" y="0"/>
                  <a:pt x="45" y="27"/>
                </a:cubicBezTo>
                <a:cubicBezTo>
                  <a:pt x="56" y="84"/>
                  <a:pt x="0" y="146"/>
                  <a:pt x="42" y="176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Freeform 4">
            <a:extLst>
              <a:ext uri="{FF2B5EF4-FFF2-40B4-BE49-F238E27FC236}">
                <a16:creationId xmlns:a16="http://schemas.microsoft.com/office/drawing/2014/main" id="{BB5B858F-E6BD-CD40-8B14-32C4CBF3D8BB}"/>
              </a:ext>
            </a:extLst>
          </p:cNvPr>
          <p:cNvSpPr>
            <a:spLocks/>
          </p:cNvSpPr>
          <p:nvPr/>
        </p:nvSpPr>
        <p:spPr bwMode="auto">
          <a:xfrm>
            <a:off x="6345544" y="2909109"/>
            <a:ext cx="1158875" cy="1547813"/>
          </a:xfrm>
          <a:custGeom>
            <a:avLst/>
            <a:gdLst>
              <a:gd name="T0" fmla="*/ 2147483647 w 730"/>
              <a:gd name="T1" fmla="*/ 2147483647 h 975"/>
              <a:gd name="T2" fmla="*/ 2147483647 w 730"/>
              <a:gd name="T3" fmla="*/ 2147483647 h 975"/>
              <a:gd name="T4" fmla="*/ 2147483647 w 730"/>
              <a:gd name="T5" fmla="*/ 2147483647 h 975"/>
              <a:gd name="T6" fmla="*/ 2147483647 w 730"/>
              <a:gd name="T7" fmla="*/ 2147483647 h 975"/>
              <a:gd name="T8" fmla="*/ 2147483647 w 730"/>
              <a:gd name="T9" fmla="*/ 2147483647 h 975"/>
              <a:gd name="T10" fmla="*/ 0 w 730"/>
              <a:gd name="T11" fmla="*/ 2147483647 h 975"/>
              <a:gd name="T12" fmla="*/ 2147483647 w 730"/>
              <a:gd name="T13" fmla="*/ 2147483647 h 97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730"/>
              <a:gd name="T22" fmla="*/ 0 h 975"/>
              <a:gd name="T23" fmla="*/ 730 w 730"/>
              <a:gd name="T24" fmla="*/ 975 h 975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730" h="975">
                <a:moveTo>
                  <a:pt x="157" y="952"/>
                </a:moveTo>
                <a:cubicBezTo>
                  <a:pt x="272" y="930"/>
                  <a:pt x="357" y="644"/>
                  <a:pt x="462" y="498"/>
                </a:cubicBezTo>
                <a:cubicBezTo>
                  <a:pt x="554" y="363"/>
                  <a:pt x="686" y="220"/>
                  <a:pt x="708" y="144"/>
                </a:cubicBezTo>
                <a:cubicBezTo>
                  <a:pt x="730" y="68"/>
                  <a:pt x="654" y="0"/>
                  <a:pt x="594" y="42"/>
                </a:cubicBezTo>
                <a:cubicBezTo>
                  <a:pt x="534" y="84"/>
                  <a:pt x="447" y="253"/>
                  <a:pt x="348" y="396"/>
                </a:cubicBezTo>
                <a:cubicBezTo>
                  <a:pt x="249" y="539"/>
                  <a:pt x="32" y="807"/>
                  <a:pt x="0" y="900"/>
                </a:cubicBezTo>
                <a:cubicBezTo>
                  <a:pt x="53" y="924"/>
                  <a:pt x="43" y="975"/>
                  <a:pt x="157" y="952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9" name="Freeform 5">
            <a:extLst>
              <a:ext uri="{FF2B5EF4-FFF2-40B4-BE49-F238E27FC236}">
                <a16:creationId xmlns:a16="http://schemas.microsoft.com/office/drawing/2014/main" id="{75589C7B-69B2-8940-9517-2C5A1E5A6E79}"/>
              </a:ext>
            </a:extLst>
          </p:cNvPr>
          <p:cNvSpPr>
            <a:spLocks/>
          </p:cNvSpPr>
          <p:nvPr/>
        </p:nvSpPr>
        <p:spPr bwMode="auto">
          <a:xfrm rot="5265760">
            <a:off x="7334817" y="866004"/>
            <a:ext cx="1078238" cy="2162175"/>
          </a:xfrm>
          <a:custGeom>
            <a:avLst/>
            <a:gdLst>
              <a:gd name="T0" fmla="*/ 2147483647 w 1223"/>
              <a:gd name="T1" fmla="*/ 2147483647 h 1291"/>
              <a:gd name="T2" fmla="*/ 2147483647 w 1223"/>
              <a:gd name="T3" fmla="*/ 2147483647 h 1291"/>
              <a:gd name="T4" fmla="*/ 2147483647 w 1223"/>
              <a:gd name="T5" fmla="*/ 2147483647 h 1291"/>
              <a:gd name="T6" fmla="*/ 2147483647 w 1223"/>
              <a:gd name="T7" fmla="*/ 2147483647 h 1291"/>
              <a:gd name="T8" fmla="*/ 2147483647 w 1223"/>
              <a:gd name="T9" fmla="*/ 2147483647 h 1291"/>
              <a:gd name="T10" fmla="*/ 2147483647 w 1223"/>
              <a:gd name="T11" fmla="*/ 2147483647 h 1291"/>
              <a:gd name="T12" fmla="*/ 2147483647 w 1223"/>
              <a:gd name="T13" fmla="*/ 2147483647 h 1291"/>
              <a:gd name="T14" fmla="*/ 2147483647 w 1223"/>
              <a:gd name="T15" fmla="*/ 2147483647 h 1291"/>
              <a:gd name="T16" fmla="*/ 2147483647 w 1223"/>
              <a:gd name="T17" fmla="*/ 2147483647 h 1291"/>
              <a:gd name="T18" fmla="*/ 2147483647 w 1223"/>
              <a:gd name="T19" fmla="*/ 2147483647 h 1291"/>
              <a:gd name="T20" fmla="*/ 2147483647 w 1223"/>
              <a:gd name="T21" fmla="*/ 2147483647 h 1291"/>
              <a:gd name="T22" fmla="*/ 2147483647 w 1223"/>
              <a:gd name="T23" fmla="*/ 2147483647 h 1291"/>
              <a:gd name="T24" fmla="*/ 2147483647 w 1223"/>
              <a:gd name="T25" fmla="*/ 2147483647 h 1291"/>
              <a:gd name="T26" fmla="*/ 2147483647 w 1223"/>
              <a:gd name="T27" fmla="*/ 2147483647 h 1291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w 1223"/>
              <a:gd name="T43" fmla="*/ 0 h 1291"/>
              <a:gd name="T44" fmla="*/ 1223 w 1223"/>
              <a:gd name="T45" fmla="*/ 1291 h 1291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T42" t="T43" r="T44" b="T45"/>
            <a:pathLst>
              <a:path w="1223" h="1291">
                <a:moveTo>
                  <a:pt x="1201" y="756"/>
                </a:moveTo>
                <a:cubicBezTo>
                  <a:pt x="1180" y="640"/>
                  <a:pt x="798" y="744"/>
                  <a:pt x="702" y="670"/>
                </a:cubicBezTo>
                <a:cubicBezTo>
                  <a:pt x="603" y="561"/>
                  <a:pt x="669" y="206"/>
                  <a:pt x="608" y="103"/>
                </a:cubicBezTo>
                <a:cubicBezTo>
                  <a:pt x="547" y="0"/>
                  <a:pt x="425" y="55"/>
                  <a:pt x="335" y="52"/>
                </a:cubicBezTo>
                <a:cubicBezTo>
                  <a:pt x="245" y="49"/>
                  <a:pt x="114" y="0"/>
                  <a:pt x="65" y="82"/>
                </a:cubicBezTo>
                <a:cubicBezTo>
                  <a:pt x="16" y="164"/>
                  <a:pt x="45" y="433"/>
                  <a:pt x="41" y="544"/>
                </a:cubicBezTo>
                <a:cubicBezTo>
                  <a:pt x="37" y="655"/>
                  <a:pt x="41" y="685"/>
                  <a:pt x="38" y="751"/>
                </a:cubicBezTo>
                <a:cubicBezTo>
                  <a:pt x="35" y="817"/>
                  <a:pt x="26" y="880"/>
                  <a:pt x="23" y="940"/>
                </a:cubicBezTo>
                <a:cubicBezTo>
                  <a:pt x="20" y="1000"/>
                  <a:pt x="0" y="1068"/>
                  <a:pt x="17" y="1114"/>
                </a:cubicBezTo>
                <a:cubicBezTo>
                  <a:pt x="34" y="1160"/>
                  <a:pt x="31" y="1198"/>
                  <a:pt x="128" y="1219"/>
                </a:cubicBezTo>
                <a:cubicBezTo>
                  <a:pt x="225" y="1240"/>
                  <a:pt x="509" y="1291"/>
                  <a:pt x="602" y="1243"/>
                </a:cubicBezTo>
                <a:cubicBezTo>
                  <a:pt x="695" y="1195"/>
                  <a:pt x="590" y="984"/>
                  <a:pt x="686" y="930"/>
                </a:cubicBezTo>
                <a:cubicBezTo>
                  <a:pt x="782" y="876"/>
                  <a:pt x="1091" y="945"/>
                  <a:pt x="1177" y="916"/>
                </a:cubicBezTo>
                <a:cubicBezTo>
                  <a:pt x="1208" y="864"/>
                  <a:pt x="1223" y="871"/>
                  <a:pt x="1201" y="756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7" name="Line 14">
            <a:extLst>
              <a:ext uri="{FF2B5EF4-FFF2-40B4-BE49-F238E27FC236}">
                <a16:creationId xmlns:a16="http://schemas.microsoft.com/office/drawing/2014/main" id="{A27AACF9-29AB-1F42-A979-89DBCB8DCBA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639357" y="1956609"/>
            <a:ext cx="3175" cy="59213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8" name="Text Box 15">
            <a:extLst>
              <a:ext uri="{FF2B5EF4-FFF2-40B4-BE49-F238E27FC236}">
                <a16:creationId xmlns:a16="http://schemas.microsoft.com/office/drawing/2014/main" id="{86ABE5DC-F743-3B4F-90D0-2B2BE524A3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9456" y="1403897"/>
            <a:ext cx="9637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223.1.1.1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9" name="Rectangle 16">
            <a:extLst>
              <a:ext uri="{FF2B5EF4-FFF2-40B4-BE49-F238E27FC236}">
                <a16:creationId xmlns:a16="http://schemas.microsoft.com/office/drawing/2014/main" id="{8DA80CA3-4BFA-544E-B250-26C540FFA1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4572" y="2218547"/>
            <a:ext cx="309562" cy="180975"/>
          </a:xfrm>
          <a:prstGeom prst="rect">
            <a:avLst/>
          </a:prstGeom>
          <a:solidFill>
            <a:srgbClr val="9CE0FA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0" name="Text Box 17">
            <a:extLst>
              <a:ext uri="{FF2B5EF4-FFF2-40B4-BE49-F238E27FC236}">
                <a16:creationId xmlns:a16="http://schemas.microsoft.com/office/drawing/2014/main" id="{BE68A712-57FB-6F4C-A3FB-152525A06D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11846" y="2127679"/>
            <a:ext cx="9637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223.1.1.3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1" name="Text Box 18">
            <a:extLst>
              <a:ext uri="{FF2B5EF4-FFF2-40B4-BE49-F238E27FC236}">
                <a16:creationId xmlns:a16="http://schemas.microsoft.com/office/drawing/2014/main" id="{9676552A-43A0-714A-AEA1-0C4E2D4CA0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86925" y="1514459"/>
            <a:ext cx="9637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223.1.1.4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2" name="Freeform 19">
            <a:extLst>
              <a:ext uri="{FF2B5EF4-FFF2-40B4-BE49-F238E27FC236}">
                <a16:creationId xmlns:a16="http://schemas.microsoft.com/office/drawing/2014/main" id="{CCFF2B55-E38D-3247-9770-7C4658805194}"/>
              </a:ext>
            </a:extLst>
          </p:cNvPr>
          <p:cNvSpPr>
            <a:spLocks/>
          </p:cNvSpPr>
          <p:nvPr/>
        </p:nvSpPr>
        <p:spPr bwMode="auto">
          <a:xfrm>
            <a:off x="5405744" y="4847609"/>
            <a:ext cx="1539875" cy="1070265"/>
          </a:xfrm>
          <a:custGeom>
            <a:avLst/>
            <a:gdLst>
              <a:gd name="T0" fmla="*/ 2147483647 w 970"/>
              <a:gd name="T1" fmla="*/ 2147483647 h 939"/>
              <a:gd name="T2" fmla="*/ 2147483647 w 970"/>
              <a:gd name="T3" fmla="*/ 2147483647 h 939"/>
              <a:gd name="T4" fmla="*/ 2147483647 w 970"/>
              <a:gd name="T5" fmla="*/ 2147483647 h 939"/>
              <a:gd name="T6" fmla="*/ 2147483647 w 970"/>
              <a:gd name="T7" fmla="*/ 2147483647 h 939"/>
              <a:gd name="T8" fmla="*/ 2147483647 w 970"/>
              <a:gd name="T9" fmla="*/ 2147483647 h 939"/>
              <a:gd name="T10" fmla="*/ 2147483647 w 970"/>
              <a:gd name="T11" fmla="*/ 2147483647 h 939"/>
              <a:gd name="T12" fmla="*/ 2147483647 w 970"/>
              <a:gd name="T13" fmla="*/ 2147483647 h 939"/>
              <a:gd name="T14" fmla="*/ 2147483647 w 970"/>
              <a:gd name="T15" fmla="*/ 2147483647 h 939"/>
              <a:gd name="T16" fmla="*/ 2147483647 w 970"/>
              <a:gd name="T17" fmla="*/ 2147483647 h 939"/>
              <a:gd name="T18" fmla="*/ 2147483647 w 970"/>
              <a:gd name="T19" fmla="*/ 2147483647 h 939"/>
              <a:gd name="T20" fmla="*/ 2147483647 w 970"/>
              <a:gd name="T21" fmla="*/ 2147483647 h 939"/>
              <a:gd name="T22" fmla="*/ 2147483647 w 970"/>
              <a:gd name="T23" fmla="*/ 2147483647 h 939"/>
              <a:gd name="T24" fmla="*/ 2147483647 w 970"/>
              <a:gd name="T25" fmla="*/ 2147483647 h 939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970"/>
              <a:gd name="T40" fmla="*/ 0 h 939"/>
              <a:gd name="T41" fmla="*/ 970 w 970"/>
              <a:gd name="T42" fmla="*/ 939 h 939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970" h="939">
                <a:moveTo>
                  <a:pt x="451" y="41"/>
                </a:moveTo>
                <a:cubicBezTo>
                  <a:pt x="415" y="47"/>
                  <a:pt x="452" y="358"/>
                  <a:pt x="388" y="431"/>
                </a:cubicBezTo>
                <a:cubicBezTo>
                  <a:pt x="324" y="504"/>
                  <a:pt x="128" y="419"/>
                  <a:pt x="64" y="479"/>
                </a:cubicBezTo>
                <a:cubicBezTo>
                  <a:pt x="0" y="539"/>
                  <a:pt x="1" y="718"/>
                  <a:pt x="7" y="791"/>
                </a:cubicBezTo>
                <a:cubicBezTo>
                  <a:pt x="13" y="864"/>
                  <a:pt x="31" y="901"/>
                  <a:pt x="100" y="920"/>
                </a:cubicBezTo>
                <a:cubicBezTo>
                  <a:pt x="169" y="939"/>
                  <a:pt x="329" y="908"/>
                  <a:pt x="421" y="905"/>
                </a:cubicBezTo>
                <a:cubicBezTo>
                  <a:pt x="513" y="902"/>
                  <a:pt x="572" y="913"/>
                  <a:pt x="652" y="905"/>
                </a:cubicBezTo>
                <a:cubicBezTo>
                  <a:pt x="732" y="897"/>
                  <a:pt x="860" y="929"/>
                  <a:pt x="904" y="857"/>
                </a:cubicBezTo>
                <a:cubicBezTo>
                  <a:pt x="948" y="785"/>
                  <a:pt x="970" y="542"/>
                  <a:pt x="916" y="473"/>
                </a:cubicBezTo>
                <a:cubicBezTo>
                  <a:pt x="862" y="404"/>
                  <a:pt x="645" y="511"/>
                  <a:pt x="580" y="443"/>
                </a:cubicBezTo>
                <a:cubicBezTo>
                  <a:pt x="515" y="375"/>
                  <a:pt x="534" y="130"/>
                  <a:pt x="526" y="65"/>
                </a:cubicBezTo>
                <a:cubicBezTo>
                  <a:pt x="518" y="0"/>
                  <a:pt x="542" y="57"/>
                  <a:pt x="529" y="53"/>
                </a:cubicBezTo>
                <a:cubicBezTo>
                  <a:pt x="520" y="26"/>
                  <a:pt x="487" y="35"/>
                  <a:pt x="451" y="41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" name="Line 34">
            <a:extLst>
              <a:ext uri="{FF2B5EF4-FFF2-40B4-BE49-F238E27FC236}">
                <a16:creationId xmlns:a16="http://schemas.microsoft.com/office/drawing/2014/main" id="{5BEBE0C0-602D-CA47-91CB-81EACE7498F7}"/>
              </a:ext>
            </a:extLst>
          </p:cNvPr>
          <p:cNvSpPr>
            <a:spLocks noChangeShapeType="1"/>
          </p:cNvSpPr>
          <p:nvPr/>
        </p:nvSpPr>
        <p:spPr bwMode="auto">
          <a:xfrm>
            <a:off x="6161394" y="4833159"/>
            <a:ext cx="7938" cy="5619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7" name="Text Box 40">
            <a:extLst>
              <a:ext uri="{FF2B5EF4-FFF2-40B4-BE49-F238E27FC236}">
                <a16:creationId xmlns:a16="http://schemas.microsoft.com/office/drawing/2014/main" id="{EFBEBACC-6C23-394B-9616-85081FAC0A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23633" y="5561966"/>
            <a:ext cx="9637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223.1.2.2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8" name="Rectangle 42">
            <a:extLst>
              <a:ext uri="{FF2B5EF4-FFF2-40B4-BE49-F238E27FC236}">
                <a16:creationId xmlns:a16="http://schemas.microsoft.com/office/drawing/2014/main" id="{4463C3B6-3442-A848-96F8-45BDEAD65E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9914" y="4958572"/>
            <a:ext cx="128587" cy="180975"/>
          </a:xfrm>
          <a:prstGeom prst="rect">
            <a:avLst/>
          </a:prstGeom>
          <a:solidFill>
            <a:srgbClr val="9CE0FA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9" name="Text Box 43">
            <a:extLst>
              <a:ext uri="{FF2B5EF4-FFF2-40B4-BE49-F238E27FC236}">
                <a16:creationId xmlns:a16="http://schemas.microsoft.com/office/drawing/2014/main" id="{0DD50976-05F4-7849-BC93-4C4F6CC58A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77277" y="4875981"/>
            <a:ext cx="9637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223.1.2.6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30" name="Freeform 45">
            <a:extLst>
              <a:ext uri="{FF2B5EF4-FFF2-40B4-BE49-F238E27FC236}">
                <a16:creationId xmlns:a16="http://schemas.microsoft.com/office/drawing/2014/main" id="{2242FC36-42F5-C242-B9D7-9C37B5FAD3AB}"/>
              </a:ext>
            </a:extLst>
          </p:cNvPr>
          <p:cNvSpPr>
            <a:spLocks/>
          </p:cNvSpPr>
          <p:nvPr/>
        </p:nvSpPr>
        <p:spPr bwMode="auto">
          <a:xfrm>
            <a:off x="8423582" y="4858944"/>
            <a:ext cx="1539875" cy="1129777"/>
          </a:xfrm>
          <a:custGeom>
            <a:avLst/>
            <a:gdLst>
              <a:gd name="T0" fmla="*/ 2147483647 w 970"/>
              <a:gd name="T1" fmla="*/ 2147483647 h 939"/>
              <a:gd name="T2" fmla="*/ 2147483647 w 970"/>
              <a:gd name="T3" fmla="*/ 2147483647 h 939"/>
              <a:gd name="T4" fmla="*/ 2147483647 w 970"/>
              <a:gd name="T5" fmla="*/ 2147483647 h 939"/>
              <a:gd name="T6" fmla="*/ 2147483647 w 970"/>
              <a:gd name="T7" fmla="*/ 2147483647 h 939"/>
              <a:gd name="T8" fmla="*/ 2147483647 w 970"/>
              <a:gd name="T9" fmla="*/ 2147483647 h 939"/>
              <a:gd name="T10" fmla="*/ 2147483647 w 970"/>
              <a:gd name="T11" fmla="*/ 2147483647 h 939"/>
              <a:gd name="T12" fmla="*/ 2147483647 w 970"/>
              <a:gd name="T13" fmla="*/ 2147483647 h 939"/>
              <a:gd name="T14" fmla="*/ 2147483647 w 970"/>
              <a:gd name="T15" fmla="*/ 2147483647 h 939"/>
              <a:gd name="T16" fmla="*/ 2147483647 w 970"/>
              <a:gd name="T17" fmla="*/ 2147483647 h 939"/>
              <a:gd name="T18" fmla="*/ 2147483647 w 970"/>
              <a:gd name="T19" fmla="*/ 2147483647 h 939"/>
              <a:gd name="T20" fmla="*/ 2147483647 w 970"/>
              <a:gd name="T21" fmla="*/ 2147483647 h 939"/>
              <a:gd name="T22" fmla="*/ 2147483647 w 970"/>
              <a:gd name="T23" fmla="*/ 2147483647 h 939"/>
              <a:gd name="T24" fmla="*/ 2147483647 w 970"/>
              <a:gd name="T25" fmla="*/ 2147483647 h 939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970"/>
              <a:gd name="T40" fmla="*/ 0 h 939"/>
              <a:gd name="T41" fmla="*/ 970 w 970"/>
              <a:gd name="T42" fmla="*/ 939 h 939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970" h="939">
                <a:moveTo>
                  <a:pt x="451" y="41"/>
                </a:moveTo>
                <a:cubicBezTo>
                  <a:pt x="415" y="47"/>
                  <a:pt x="452" y="358"/>
                  <a:pt x="388" y="431"/>
                </a:cubicBezTo>
                <a:cubicBezTo>
                  <a:pt x="324" y="504"/>
                  <a:pt x="128" y="419"/>
                  <a:pt x="64" y="479"/>
                </a:cubicBezTo>
                <a:cubicBezTo>
                  <a:pt x="0" y="539"/>
                  <a:pt x="1" y="718"/>
                  <a:pt x="7" y="791"/>
                </a:cubicBezTo>
                <a:cubicBezTo>
                  <a:pt x="13" y="864"/>
                  <a:pt x="31" y="901"/>
                  <a:pt x="100" y="920"/>
                </a:cubicBezTo>
                <a:cubicBezTo>
                  <a:pt x="169" y="939"/>
                  <a:pt x="329" y="908"/>
                  <a:pt x="421" y="905"/>
                </a:cubicBezTo>
                <a:cubicBezTo>
                  <a:pt x="513" y="902"/>
                  <a:pt x="572" y="913"/>
                  <a:pt x="652" y="905"/>
                </a:cubicBezTo>
                <a:cubicBezTo>
                  <a:pt x="732" y="897"/>
                  <a:pt x="860" y="929"/>
                  <a:pt x="904" y="857"/>
                </a:cubicBezTo>
                <a:cubicBezTo>
                  <a:pt x="948" y="785"/>
                  <a:pt x="970" y="542"/>
                  <a:pt x="916" y="473"/>
                </a:cubicBezTo>
                <a:cubicBezTo>
                  <a:pt x="862" y="404"/>
                  <a:pt x="645" y="511"/>
                  <a:pt x="580" y="443"/>
                </a:cubicBezTo>
                <a:cubicBezTo>
                  <a:pt x="515" y="375"/>
                  <a:pt x="534" y="130"/>
                  <a:pt x="526" y="65"/>
                </a:cubicBezTo>
                <a:cubicBezTo>
                  <a:pt x="518" y="0"/>
                  <a:pt x="542" y="57"/>
                  <a:pt x="529" y="53"/>
                </a:cubicBezTo>
                <a:cubicBezTo>
                  <a:pt x="520" y="26"/>
                  <a:pt x="487" y="35"/>
                  <a:pt x="451" y="41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1" name="Line 60">
            <a:extLst>
              <a:ext uri="{FF2B5EF4-FFF2-40B4-BE49-F238E27FC236}">
                <a16:creationId xmlns:a16="http://schemas.microsoft.com/office/drawing/2014/main" id="{6B24106E-72F9-F24A-B2D8-8555ACB90C47}"/>
              </a:ext>
            </a:extLst>
          </p:cNvPr>
          <p:cNvSpPr>
            <a:spLocks noChangeShapeType="1"/>
          </p:cNvSpPr>
          <p:nvPr/>
        </p:nvSpPr>
        <p:spPr bwMode="auto">
          <a:xfrm>
            <a:off x="9190344" y="4852209"/>
            <a:ext cx="1588" cy="5207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4" name="Text Box 66">
            <a:extLst>
              <a:ext uri="{FF2B5EF4-FFF2-40B4-BE49-F238E27FC236}">
                <a16:creationId xmlns:a16="http://schemas.microsoft.com/office/drawing/2014/main" id="{23AF778F-58D8-8A4E-9DBF-1A23C34563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08446" y="5757661"/>
            <a:ext cx="9637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223.1.3.2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35" name="Text Box 67">
            <a:extLst>
              <a:ext uri="{FF2B5EF4-FFF2-40B4-BE49-F238E27FC236}">
                <a16:creationId xmlns:a16="http://schemas.microsoft.com/office/drawing/2014/main" id="{C3593735-4F8F-8145-8D53-54EE001CC0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37662" y="5659381"/>
            <a:ext cx="9637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223.1.3.1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36" name="Rectangle 68">
            <a:extLst>
              <a:ext uri="{FF2B5EF4-FFF2-40B4-BE49-F238E27FC236}">
                <a16:creationId xmlns:a16="http://schemas.microsoft.com/office/drawing/2014/main" id="{307F4518-61FD-6F49-B353-C720650840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1607" y="4952222"/>
            <a:ext cx="128587" cy="180975"/>
          </a:xfrm>
          <a:prstGeom prst="rect">
            <a:avLst/>
          </a:prstGeom>
          <a:solidFill>
            <a:srgbClr val="9CE0FA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37" name="Text Box 69">
            <a:extLst>
              <a:ext uri="{FF2B5EF4-FFF2-40B4-BE49-F238E27FC236}">
                <a16:creationId xmlns:a16="http://schemas.microsoft.com/office/drawing/2014/main" id="{886AD721-E620-3744-9A4F-14D911065E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21888" y="4864398"/>
            <a:ext cx="106792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223.1.3.27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2" name="Text Box 86">
            <a:extLst>
              <a:ext uri="{FF2B5EF4-FFF2-40B4-BE49-F238E27FC236}">
                <a16:creationId xmlns:a16="http://schemas.microsoft.com/office/drawing/2014/main" id="{3F0DAD26-C5A6-A649-906B-10FDCAFAA6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01232" y="558232"/>
            <a:ext cx="9637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223.1.1.2</a:t>
            </a:r>
          </a:p>
        </p:txBody>
      </p:sp>
      <p:sp>
        <p:nvSpPr>
          <p:cNvPr id="143" name="Line 87">
            <a:extLst>
              <a:ext uri="{FF2B5EF4-FFF2-40B4-BE49-F238E27FC236}">
                <a16:creationId xmlns:a16="http://schemas.microsoft.com/office/drawing/2014/main" id="{F47550F3-7907-044F-86DE-F56147AC606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374119" y="2928159"/>
            <a:ext cx="1114425" cy="154305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4" name="Line 88">
            <a:extLst>
              <a:ext uri="{FF2B5EF4-FFF2-40B4-BE49-F238E27FC236}">
                <a16:creationId xmlns:a16="http://schemas.microsoft.com/office/drawing/2014/main" id="{EE6A5D44-6552-2043-ACBE-3134891144F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7888594" y="2909109"/>
            <a:ext cx="1276350" cy="154305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4" name="Line 89">
            <a:extLst>
              <a:ext uri="{FF2B5EF4-FFF2-40B4-BE49-F238E27FC236}">
                <a16:creationId xmlns:a16="http://schemas.microsoft.com/office/drawing/2014/main" id="{CBC592C5-3F61-4843-8C7F-5AE59C48081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564619" y="4671234"/>
            <a:ext cx="2305050" cy="95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6" name="Text Box 90">
            <a:extLst>
              <a:ext uri="{FF2B5EF4-FFF2-40B4-BE49-F238E27FC236}">
                <a16:creationId xmlns:a16="http://schemas.microsoft.com/office/drawing/2014/main" id="{CFD1C51D-A458-6443-B0F5-946E54EC12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67969" y="2821797"/>
            <a:ext cx="9637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223.1.7.0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59" name="Text Box 91">
            <a:extLst>
              <a:ext uri="{FF2B5EF4-FFF2-40B4-BE49-F238E27FC236}">
                <a16:creationId xmlns:a16="http://schemas.microsoft.com/office/drawing/2014/main" id="{F8EF7741-B8E7-0B4C-A5A4-FDEF5DDBCF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44294" y="4107672"/>
            <a:ext cx="9637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223.1.7.1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0" name="Text Box 92">
            <a:extLst>
              <a:ext uri="{FF2B5EF4-FFF2-40B4-BE49-F238E27FC236}">
                <a16:creationId xmlns:a16="http://schemas.microsoft.com/office/drawing/2014/main" id="{F359ED7A-71A8-044C-9CEA-745EBF3D29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06044" y="4364847"/>
            <a:ext cx="9637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223.1.8.0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1" name="Text Box 93">
            <a:extLst>
              <a:ext uri="{FF2B5EF4-FFF2-40B4-BE49-F238E27FC236}">
                <a16:creationId xmlns:a16="http://schemas.microsoft.com/office/drawing/2014/main" id="{DF8BBCE7-EB2F-F445-91D0-25BC1FEF27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8269" y="4364847"/>
            <a:ext cx="9637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223.1.8.1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2" name="Text Box 94">
            <a:extLst>
              <a:ext uri="{FF2B5EF4-FFF2-40B4-BE49-F238E27FC236}">
                <a16:creationId xmlns:a16="http://schemas.microsoft.com/office/drawing/2014/main" id="{BB95AD39-A2CC-3846-8811-C2F30E9624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1944" y="4069572"/>
            <a:ext cx="9637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223.1.9.1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63" name="Text Box 95">
            <a:extLst>
              <a:ext uri="{FF2B5EF4-FFF2-40B4-BE49-F238E27FC236}">
                <a16:creationId xmlns:a16="http://schemas.microsoft.com/office/drawing/2014/main" id="{B3DB2C6D-56D0-A34E-9FEE-77AC692B73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48719" y="2831322"/>
            <a:ext cx="9637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223.1.9.2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22A0FD3-CBB5-2343-99A4-E0BB72F75639}"/>
              </a:ext>
            </a:extLst>
          </p:cNvPr>
          <p:cNvCxnSpPr>
            <a:cxnSpLocks/>
          </p:cNvCxnSpPr>
          <p:nvPr/>
        </p:nvCxnSpPr>
        <p:spPr>
          <a:xfrm>
            <a:off x="7907727" y="1333593"/>
            <a:ext cx="0" cy="22293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3DAEE092-30DA-494C-AE90-7728B58690D0}"/>
              </a:ext>
            </a:extLst>
          </p:cNvPr>
          <p:cNvCxnSpPr>
            <a:cxnSpLocks/>
          </p:cNvCxnSpPr>
          <p:nvPr/>
        </p:nvCxnSpPr>
        <p:spPr>
          <a:xfrm>
            <a:off x="7077714" y="1391530"/>
            <a:ext cx="0" cy="22293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D086C16F-8606-3B4A-BB18-E0F253FB3149}"/>
              </a:ext>
            </a:extLst>
          </p:cNvPr>
          <p:cNvCxnSpPr>
            <a:cxnSpLocks/>
          </p:cNvCxnSpPr>
          <p:nvPr/>
        </p:nvCxnSpPr>
        <p:spPr>
          <a:xfrm>
            <a:off x="8747817" y="1349966"/>
            <a:ext cx="0" cy="22293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0106E0D-D297-8345-A153-BA8DF38B54B6}"/>
              </a:ext>
            </a:extLst>
          </p:cNvPr>
          <p:cNvCxnSpPr>
            <a:cxnSpLocks/>
          </p:cNvCxnSpPr>
          <p:nvPr/>
        </p:nvCxnSpPr>
        <p:spPr>
          <a:xfrm>
            <a:off x="9721099" y="5845766"/>
            <a:ext cx="0" cy="22293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DBA2B390-640A-BF4F-B0C4-F7EEFDFF4607}"/>
              </a:ext>
            </a:extLst>
          </p:cNvPr>
          <p:cNvCxnSpPr>
            <a:cxnSpLocks/>
          </p:cNvCxnSpPr>
          <p:nvPr/>
        </p:nvCxnSpPr>
        <p:spPr>
          <a:xfrm>
            <a:off x="8855191" y="5831911"/>
            <a:ext cx="0" cy="22293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52E8D2E3-F3B0-7C43-AED8-9F54D363C86C}"/>
              </a:ext>
            </a:extLst>
          </p:cNvPr>
          <p:cNvCxnSpPr>
            <a:cxnSpLocks/>
          </p:cNvCxnSpPr>
          <p:nvPr/>
        </p:nvCxnSpPr>
        <p:spPr>
          <a:xfrm>
            <a:off x="6527626" y="5717611"/>
            <a:ext cx="0" cy="22293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291D6F8F-07FB-A848-ACDB-E5F5A82CB4D5}"/>
              </a:ext>
            </a:extLst>
          </p:cNvPr>
          <p:cNvCxnSpPr>
            <a:cxnSpLocks/>
          </p:cNvCxnSpPr>
          <p:nvPr/>
        </p:nvCxnSpPr>
        <p:spPr>
          <a:xfrm>
            <a:off x="5734453" y="5755711"/>
            <a:ext cx="0" cy="22293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064022FF-D8F0-934B-89EC-002E67A42DFB}"/>
              </a:ext>
            </a:extLst>
          </p:cNvPr>
          <p:cNvGrpSpPr/>
          <p:nvPr/>
        </p:nvGrpSpPr>
        <p:grpSpPr>
          <a:xfrm>
            <a:off x="5269942" y="831439"/>
            <a:ext cx="4571749" cy="5747039"/>
            <a:chOff x="3921589" y="800442"/>
            <a:chExt cx="4571749" cy="5747039"/>
          </a:xfrm>
        </p:grpSpPr>
        <p:grpSp>
          <p:nvGrpSpPr>
            <p:cNvPr id="193" name="Group 127">
              <a:extLst>
                <a:ext uri="{FF2B5EF4-FFF2-40B4-BE49-F238E27FC236}">
                  <a16:creationId xmlns:a16="http://schemas.microsoft.com/office/drawing/2014/main" id="{3F21DB98-90D0-2949-9B59-D897E6BF53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912267" y="813299"/>
              <a:ext cx="641350" cy="558800"/>
              <a:chOff x="-44" y="1473"/>
              <a:chExt cx="981" cy="1105"/>
            </a:xfrm>
          </p:grpSpPr>
          <p:pic>
            <p:nvPicPr>
              <p:cNvPr id="194" name="Picture 128" descr="desktop_computer_stylized_medium">
                <a:extLst>
                  <a:ext uri="{FF2B5EF4-FFF2-40B4-BE49-F238E27FC236}">
                    <a16:creationId xmlns:a16="http://schemas.microsoft.com/office/drawing/2014/main" id="{5FC686D7-8C0E-E148-B8A9-29C753654C1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95" name="Freeform 129">
                <a:extLst>
                  <a:ext uri="{FF2B5EF4-FFF2-40B4-BE49-F238E27FC236}">
                    <a16:creationId xmlns:a16="http://schemas.microsoft.com/office/drawing/2014/main" id="{8C375592-43C5-A94A-A657-F109708E2BB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8034 w 356"/>
                  <a:gd name="T3" fmla="*/ 1220 h 368"/>
                  <a:gd name="T4" fmla="*/ 21394 w 356"/>
                  <a:gd name="T5" fmla="*/ 25425 h 368"/>
                  <a:gd name="T6" fmla="*/ 4715 w 356"/>
                  <a:gd name="T7" fmla="*/ 31797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96" name="Group 130">
              <a:extLst>
                <a:ext uri="{FF2B5EF4-FFF2-40B4-BE49-F238E27FC236}">
                  <a16:creationId xmlns:a16="http://schemas.microsoft.com/office/drawing/2014/main" id="{8531BDB7-6357-AB47-9D9A-95D2848E84D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43214" y="845876"/>
              <a:ext cx="641350" cy="558800"/>
              <a:chOff x="-44" y="1473"/>
              <a:chExt cx="981" cy="1105"/>
            </a:xfrm>
          </p:grpSpPr>
          <p:pic>
            <p:nvPicPr>
              <p:cNvPr id="197" name="Picture 131" descr="desktop_computer_stylized_medium">
                <a:extLst>
                  <a:ext uri="{FF2B5EF4-FFF2-40B4-BE49-F238E27FC236}">
                    <a16:creationId xmlns:a16="http://schemas.microsoft.com/office/drawing/2014/main" id="{9B95FBC6-FBA8-4B49-811F-87393B875A4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98" name="Freeform 132">
                <a:extLst>
                  <a:ext uri="{FF2B5EF4-FFF2-40B4-BE49-F238E27FC236}">
                    <a16:creationId xmlns:a16="http://schemas.microsoft.com/office/drawing/2014/main" id="{76B731D4-AA0B-D349-9CC0-BDB7D625F4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8034 w 356"/>
                  <a:gd name="T3" fmla="*/ 1220 h 368"/>
                  <a:gd name="T4" fmla="*/ 21394 w 356"/>
                  <a:gd name="T5" fmla="*/ 25425 h 368"/>
                  <a:gd name="T6" fmla="*/ 4715 w 356"/>
                  <a:gd name="T7" fmla="*/ 31797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99" name="Group 133">
              <a:extLst>
                <a:ext uri="{FF2B5EF4-FFF2-40B4-BE49-F238E27FC236}">
                  <a16:creationId xmlns:a16="http://schemas.microsoft.com/office/drawing/2014/main" id="{F1B2FB1F-1C2C-044F-AA04-C080F7D6B0E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075064" y="800442"/>
              <a:ext cx="641350" cy="558800"/>
              <a:chOff x="-44" y="1473"/>
              <a:chExt cx="981" cy="1105"/>
            </a:xfrm>
          </p:grpSpPr>
          <p:pic>
            <p:nvPicPr>
              <p:cNvPr id="200" name="Picture 134" descr="desktop_computer_stylized_medium">
                <a:extLst>
                  <a:ext uri="{FF2B5EF4-FFF2-40B4-BE49-F238E27FC236}">
                    <a16:creationId xmlns:a16="http://schemas.microsoft.com/office/drawing/2014/main" id="{02F3D829-91D0-0E4F-B7E3-C0BC51D9C09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01" name="Freeform 135">
                <a:extLst>
                  <a:ext uri="{FF2B5EF4-FFF2-40B4-BE49-F238E27FC236}">
                    <a16:creationId xmlns:a16="http://schemas.microsoft.com/office/drawing/2014/main" id="{6B0B3BAE-D159-F84A-8165-7BFC85DC5F7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8034 w 356"/>
                  <a:gd name="T3" fmla="*/ 1220 h 368"/>
                  <a:gd name="T4" fmla="*/ 21394 w 356"/>
                  <a:gd name="T5" fmla="*/ 25425 h 368"/>
                  <a:gd name="T6" fmla="*/ 4715 w 356"/>
                  <a:gd name="T7" fmla="*/ 31797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4" name="Group 213">
              <a:extLst>
                <a:ext uri="{FF2B5EF4-FFF2-40B4-BE49-F238E27FC236}">
                  <a16:creationId xmlns:a16="http://schemas.microsoft.com/office/drawing/2014/main" id="{86EF1E37-3B49-0D40-87DC-F9FA89AFA2EF}"/>
                </a:ext>
              </a:extLst>
            </p:cNvPr>
            <p:cNvGrpSpPr/>
            <p:nvPr/>
          </p:nvGrpSpPr>
          <p:grpSpPr>
            <a:xfrm>
              <a:off x="5951096" y="2488367"/>
              <a:ext cx="764498" cy="449705"/>
              <a:chOff x="7493876" y="2774731"/>
              <a:chExt cx="1481958" cy="894622"/>
            </a:xfrm>
          </p:grpSpPr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40376F28-4749-CC48-A0CB-8B2AD0349251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216" name="Oval 215">
                <a:extLst>
                  <a:ext uri="{FF2B5EF4-FFF2-40B4-BE49-F238E27FC236}">
                    <a16:creationId xmlns:a16="http://schemas.microsoft.com/office/drawing/2014/main" id="{256D0A85-CDF4-AC42-AF4B-37B50E409C65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217" name="Group 216">
                <a:extLst>
                  <a:ext uri="{FF2B5EF4-FFF2-40B4-BE49-F238E27FC236}">
                    <a16:creationId xmlns:a16="http://schemas.microsoft.com/office/drawing/2014/main" id="{683CD1C1-F412-7448-A299-0E99E8221D1A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218" name="Freeform 217">
                  <a:extLst>
                    <a:ext uri="{FF2B5EF4-FFF2-40B4-BE49-F238E27FC236}">
                      <a16:creationId xmlns:a16="http://schemas.microsoft.com/office/drawing/2014/main" id="{80DC24D7-3D47-1D41-B777-C81C9EB9FCE9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9" name="Freeform 218">
                  <a:extLst>
                    <a:ext uri="{FF2B5EF4-FFF2-40B4-BE49-F238E27FC236}">
                      <a16:creationId xmlns:a16="http://schemas.microsoft.com/office/drawing/2014/main" id="{B43B84E6-BB86-984B-B3B6-D9EB953A85B3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0" name="Freeform 219">
                  <a:extLst>
                    <a:ext uri="{FF2B5EF4-FFF2-40B4-BE49-F238E27FC236}">
                      <a16:creationId xmlns:a16="http://schemas.microsoft.com/office/drawing/2014/main" id="{9C11C97D-F662-DC4F-BD97-5429CFC9C898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1" name="Freeform 220">
                  <a:extLst>
                    <a:ext uri="{FF2B5EF4-FFF2-40B4-BE49-F238E27FC236}">
                      <a16:creationId xmlns:a16="http://schemas.microsoft.com/office/drawing/2014/main" id="{0311A4A8-E188-654A-8B89-EAB3405BA60F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22" name="Group 221">
              <a:extLst>
                <a:ext uri="{FF2B5EF4-FFF2-40B4-BE49-F238E27FC236}">
                  <a16:creationId xmlns:a16="http://schemas.microsoft.com/office/drawing/2014/main" id="{81584F37-BE6C-EA4B-971E-1912AA12BB25}"/>
                </a:ext>
              </a:extLst>
            </p:cNvPr>
            <p:cNvGrpSpPr/>
            <p:nvPr/>
          </p:nvGrpSpPr>
          <p:grpSpPr>
            <a:xfrm>
              <a:off x="7452610" y="4364636"/>
              <a:ext cx="764498" cy="449705"/>
              <a:chOff x="7493876" y="2774731"/>
              <a:chExt cx="1481958" cy="894622"/>
            </a:xfrm>
          </p:grpSpPr>
          <p:sp>
            <p:nvSpPr>
              <p:cNvPr id="223" name="Freeform 222">
                <a:extLst>
                  <a:ext uri="{FF2B5EF4-FFF2-40B4-BE49-F238E27FC236}">
                    <a16:creationId xmlns:a16="http://schemas.microsoft.com/office/drawing/2014/main" id="{31012971-DEA3-6845-AC13-A255CEA02407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224" name="Oval 223">
                <a:extLst>
                  <a:ext uri="{FF2B5EF4-FFF2-40B4-BE49-F238E27FC236}">
                    <a16:creationId xmlns:a16="http://schemas.microsoft.com/office/drawing/2014/main" id="{32543A2D-22B6-0649-AEEC-F06F4021DD31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225" name="Group 224">
                <a:extLst>
                  <a:ext uri="{FF2B5EF4-FFF2-40B4-BE49-F238E27FC236}">
                    <a16:creationId xmlns:a16="http://schemas.microsoft.com/office/drawing/2014/main" id="{7BEFF53D-0E6A-8646-ACAC-71283F133B87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226" name="Freeform 225">
                  <a:extLst>
                    <a:ext uri="{FF2B5EF4-FFF2-40B4-BE49-F238E27FC236}">
                      <a16:creationId xmlns:a16="http://schemas.microsoft.com/office/drawing/2014/main" id="{04DABA4E-DEC2-D946-A0D0-F5C45FA6DC9D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7" name="Freeform 226">
                  <a:extLst>
                    <a:ext uri="{FF2B5EF4-FFF2-40B4-BE49-F238E27FC236}">
                      <a16:creationId xmlns:a16="http://schemas.microsoft.com/office/drawing/2014/main" id="{47344229-14F7-4C43-8414-5F5AF377468F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8" name="Freeform 227">
                  <a:extLst>
                    <a:ext uri="{FF2B5EF4-FFF2-40B4-BE49-F238E27FC236}">
                      <a16:creationId xmlns:a16="http://schemas.microsoft.com/office/drawing/2014/main" id="{87FA5A08-7A6B-CF46-930C-602D8BDBC5CF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9" name="Freeform 228">
                  <a:extLst>
                    <a:ext uri="{FF2B5EF4-FFF2-40B4-BE49-F238E27FC236}">
                      <a16:creationId xmlns:a16="http://schemas.microsoft.com/office/drawing/2014/main" id="{E499445B-0DB0-3142-B183-CA66C970877D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30" name="Group 229">
              <a:extLst>
                <a:ext uri="{FF2B5EF4-FFF2-40B4-BE49-F238E27FC236}">
                  <a16:creationId xmlns:a16="http://schemas.microsoft.com/office/drawing/2014/main" id="{F91C53FA-ABA6-6D43-BB65-60DBBCFEC5C7}"/>
                </a:ext>
              </a:extLst>
            </p:cNvPr>
            <p:cNvGrpSpPr/>
            <p:nvPr/>
          </p:nvGrpSpPr>
          <p:grpSpPr>
            <a:xfrm>
              <a:off x="4517036" y="4382125"/>
              <a:ext cx="764498" cy="449705"/>
              <a:chOff x="7493876" y="2774731"/>
              <a:chExt cx="1481958" cy="894622"/>
            </a:xfrm>
          </p:grpSpPr>
          <p:sp>
            <p:nvSpPr>
              <p:cNvPr id="231" name="Freeform 230">
                <a:extLst>
                  <a:ext uri="{FF2B5EF4-FFF2-40B4-BE49-F238E27FC236}">
                    <a16:creationId xmlns:a16="http://schemas.microsoft.com/office/drawing/2014/main" id="{3294910F-4CB9-CF45-8646-26DE97A22EDC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232" name="Oval 231">
                <a:extLst>
                  <a:ext uri="{FF2B5EF4-FFF2-40B4-BE49-F238E27FC236}">
                    <a16:creationId xmlns:a16="http://schemas.microsoft.com/office/drawing/2014/main" id="{1316DC44-6A92-9B4B-9028-475050085E4D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233" name="Group 232">
                <a:extLst>
                  <a:ext uri="{FF2B5EF4-FFF2-40B4-BE49-F238E27FC236}">
                    <a16:creationId xmlns:a16="http://schemas.microsoft.com/office/drawing/2014/main" id="{E4E7CEA9-1D4F-E545-90CA-F59A8B96693D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234" name="Freeform 233">
                  <a:extLst>
                    <a:ext uri="{FF2B5EF4-FFF2-40B4-BE49-F238E27FC236}">
                      <a16:creationId xmlns:a16="http://schemas.microsoft.com/office/drawing/2014/main" id="{2B22DAA2-94E0-8D40-9ACC-D24ABE49BB27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5" name="Freeform 234">
                  <a:extLst>
                    <a:ext uri="{FF2B5EF4-FFF2-40B4-BE49-F238E27FC236}">
                      <a16:creationId xmlns:a16="http://schemas.microsoft.com/office/drawing/2014/main" id="{5BC674BD-4F28-8848-B1EE-7DEA5110F994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6" name="Freeform 235">
                  <a:extLst>
                    <a:ext uri="{FF2B5EF4-FFF2-40B4-BE49-F238E27FC236}">
                      <a16:creationId xmlns:a16="http://schemas.microsoft.com/office/drawing/2014/main" id="{D4EE57CB-32BD-2B45-8492-05F066B59A98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7" name="Freeform 236">
                  <a:extLst>
                    <a:ext uri="{FF2B5EF4-FFF2-40B4-BE49-F238E27FC236}">
                      <a16:creationId xmlns:a16="http://schemas.microsoft.com/office/drawing/2014/main" id="{A0F9C46B-BB97-4648-AFE1-934417BB3F9C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02" name="Group 136">
              <a:extLst>
                <a:ext uri="{FF2B5EF4-FFF2-40B4-BE49-F238E27FC236}">
                  <a16:creationId xmlns:a16="http://schemas.microsoft.com/office/drawing/2014/main" id="{A46FE443-1481-3F46-AEC2-DE1A8940187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51988" y="5988681"/>
              <a:ext cx="641350" cy="558800"/>
              <a:chOff x="-44" y="1473"/>
              <a:chExt cx="981" cy="1105"/>
            </a:xfrm>
          </p:grpSpPr>
          <p:pic>
            <p:nvPicPr>
              <p:cNvPr id="203" name="Picture 137" descr="desktop_computer_stylized_medium">
                <a:extLst>
                  <a:ext uri="{FF2B5EF4-FFF2-40B4-BE49-F238E27FC236}">
                    <a16:creationId xmlns:a16="http://schemas.microsoft.com/office/drawing/2014/main" id="{552CE2C0-13B7-9545-9F73-E88A13A25D8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04" name="Freeform 138">
                <a:extLst>
                  <a:ext uri="{FF2B5EF4-FFF2-40B4-BE49-F238E27FC236}">
                    <a16:creationId xmlns:a16="http://schemas.microsoft.com/office/drawing/2014/main" id="{EBDCE7D2-BE4A-B14C-92D1-68B5D3FE397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8034 w 356"/>
                  <a:gd name="T3" fmla="*/ 1220 h 368"/>
                  <a:gd name="T4" fmla="*/ 21394 w 356"/>
                  <a:gd name="T5" fmla="*/ 25425 h 368"/>
                  <a:gd name="T6" fmla="*/ 4715 w 356"/>
                  <a:gd name="T7" fmla="*/ 31797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05" name="Group 139">
              <a:extLst>
                <a:ext uri="{FF2B5EF4-FFF2-40B4-BE49-F238E27FC236}">
                  <a16:creationId xmlns:a16="http://schemas.microsoft.com/office/drawing/2014/main" id="{AAAA10F5-D477-E34B-B7B6-A846542864A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916190" y="5955947"/>
              <a:ext cx="641350" cy="558800"/>
              <a:chOff x="-44" y="1473"/>
              <a:chExt cx="981" cy="1105"/>
            </a:xfrm>
          </p:grpSpPr>
          <p:pic>
            <p:nvPicPr>
              <p:cNvPr id="206" name="Picture 140" descr="desktop_computer_stylized_medium">
                <a:extLst>
                  <a:ext uri="{FF2B5EF4-FFF2-40B4-BE49-F238E27FC236}">
                    <a16:creationId xmlns:a16="http://schemas.microsoft.com/office/drawing/2014/main" id="{ADD02C07-8622-9147-8C7E-716D0CC059C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07" name="Freeform 141">
                <a:extLst>
                  <a:ext uri="{FF2B5EF4-FFF2-40B4-BE49-F238E27FC236}">
                    <a16:creationId xmlns:a16="http://schemas.microsoft.com/office/drawing/2014/main" id="{0A2F9078-621E-234E-A8BD-CBD1C8FFD97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8034 w 356"/>
                  <a:gd name="T3" fmla="*/ 1220 h 368"/>
                  <a:gd name="T4" fmla="*/ 21394 w 356"/>
                  <a:gd name="T5" fmla="*/ 25425 h 368"/>
                  <a:gd name="T6" fmla="*/ 4715 w 356"/>
                  <a:gd name="T7" fmla="*/ 31797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08" name="Group 142">
              <a:extLst>
                <a:ext uri="{FF2B5EF4-FFF2-40B4-BE49-F238E27FC236}">
                  <a16:creationId xmlns:a16="http://schemas.microsoft.com/office/drawing/2014/main" id="{0790C796-AECD-6C43-9AC1-A6A32077522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21589" y="5865644"/>
              <a:ext cx="641350" cy="558800"/>
              <a:chOff x="-44" y="1473"/>
              <a:chExt cx="981" cy="1105"/>
            </a:xfrm>
          </p:grpSpPr>
          <p:pic>
            <p:nvPicPr>
              <p:cNvPr id="209" name="Picture 143" descr="desktop_computer_stylized_medium">
                <a:extLst>
                  <a:ext uri="{FF2B5EF4-FFF2-40B4-BE49-F238E27FC236}">
                    <a16:creationId xmlns:a16="http://schemas.microsoft.com/office/drawing/2014/main" id="{EC7F2E78-D630-0742-B3E6-A2B2A451C74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10" name="Freeform 144">
                <a:extLst>
                  <a:ext uri="{FF2B5EF4-FFF2-40B4-BE49-F238E27FC236}">
                    <a16:creationId xmlns:a16="http://schemas.microsoft.com/office/drawing/2014/main" id="{137BFC0D-B6D7-614D-8B13-BEC91ACB8C4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8034 w 356"/>
                  <a:gd name="T3" fmla="*/ 1220 h 368"/>
                  <a:gd name="T4" fmla="*/ 21394 w 356"/>
                  <a:gd name="T5" fmla="*/ 25425 h 368"/>
                  <a:gd name="T6" fmla="*/ 4715 w 356"/>
                  <a:gd name="T7" fmla="*/ 31797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1" name="Group 145">
              <a:extLst>
                <a:ext uri="{FF2B5EF4-FFF2-40B4-BE49-F238E27FC236}">
                  <a16:creationId xmlns:a16="http://schemas.microsoft.com/office/drawing/2014/main" id="{B7E1F2F7-7CD4-4E49-A5F4-F3F7ABB05BB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833534" y="5813400"/>
              <a:ext cx="641350" cy="558800"/>
              <a:chOff x="-44" y="1473"/>
              <a:chExt cx="981" cy="1105"/>
            </a:xfrm>
          </p:grpSpPr>
          <p:pic>
            <p:nvPicPr>
              <p:cNvPr id="212" name="Picture 146" descr="desktop_computer_stylized_medium">
                <a:extLst>
                  <a:ext uri="{FF2B5EF4-FFF2-40B4-BE49-F238E27FC236}">
                    <a16:creationId xmlns:a16="http://schemas.microsoft.com/office/drawing/2014/main" id="{33328068-9D28-A94E-854E-AA55BDA92A2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13" name="Freeform 147">
                <a:extLst>
                  <a:ext uri="{FF2B5EF4-FFF2-40B4-BE49-F238E27FC236}">
                    <a16:creationId xmlns:a16="http://schemas.microsoft.com/office/drawing/2014/main" id="{E60C7BD3-8A82-504B-B81D-2FDDD4220B2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8034 w 356"/>
                  <a:gd name="T3" fmla="*/ 1220 h 368"/>
                  <a:gd name="T4" fmla="*/ 21394 w 356"/>
                  <a:gd name="T5" fmla="*/ 25425 h 368"/>
                  <a:gd name="T6" fmla="*/ 4715 w 356"/>
                  <a:gd name="T7" fmla="*/ 31797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44" name="Text Box 41">
            <a:extLst>
              <a:ext uri="{FF2B5EF4-FFF2-40B4-BE49-F238E27FC236}">
                <a16:creationId xmlns:a16="http://schemas.microsoft.com/office/drawing/2014/main" id="{5DBB1AC4-8014-5E49-A935-8490AAA2EF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90324" y="5542214"/>
            <a:ext cx="9637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223.1.2.1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58D420B-2797-1F49-A046-DBAA7356C19E}"/>
              </a:ext>
            </a:extLst>
          </p:cNvPr>
          <p:cNvGrpSpPr/>
          <p:nvPr/>
        </p:nvGrpSpPr>
        <p:grpSpPr>
          <a:xfrm>
            <a:off x="2970204" y="933306"/>
            <a:ext cx="9056493" cy="4702911"/>
            <a:chOff x="2970204" y="933306"/>
            <a:chExt cx="9056493" cy="4702911"/>
          </a:xfrm>
        </p:grpSpPr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480E4E41-341B-D44C-A65D-69A7E0B7DF8F}"/>
                </a:ext>
              </a:extLst>
            </p:cNvPr>
            <p:cNvGrpSpPr/>
            <p:nvPr/>
          </p:nvGrpSpPr>
          <p:grpSpPr>
            <a:xfrm>
              <a:off x="8152109" y="933306"/>
              <a:ext cx="3244327" cy="864497"/>
              <a:chOff x="6090834" y="607842"/>
              <a:chExt cx="3244327" cy="864497"/>
            </a:xfrm>
          </p:grpSpPr>
          <p:sp>
            <p:nvSpPr>
              <p:cNvPr id="91" name="Text Box 191">
                <a:extLst>
                  <a:ext uri="{FF2B5EF4-FFF2-40B4-BE49-F238E27FC236}">
                    <a16:creationId xmlns:a16="http://schemas.microsoft.com/office/drawing/2014/main" id="{D376C8BF-4E91-414E-99B4-9EDBBFFB07B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255489" y="607842"/>
                <a:ext cx="2079672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0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+mn-lt"/>
                    <a:ea typeface="ＭＳ Ｐゴシック" panose="020B0600070205080204" pitchFamily="34" charset="-128"/>
                    <a:cs typeface="+mn-cs"/>
                  </a:rPr>
                  <a:t>subnet 223.1.1/24</a:t>
                </a:r>
              </a:p>
            </p:txBody>
          </p: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A7F1EA1B-3CBF-2647-8FEC-4A2697C6D18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0834" y="866887"/>
                <a:ext cx="1222333" cy="605452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9318547F-F742-104D-9A1E-83C75E127CFF}"/>
                </a:ext>
              </a:extLst>
            </p:cNvPr>
            <p:cNvGrpSpPr/>
            <p:nvPr/>
          </p:nvGrpSpPr>
          <p:grpSpPr>
            <a:xfrm>
              <a:off x="8567981" y="2945502"/>
              <a:ext cx="2717381" cy="632023"/>
              <a:chOff x="6090835" y="840316"/>
              <a:chExt cx="2717381" cy="632023"/>
            </a:xfrm>
          </p:grpSpPr>
          <p:sp>
            <p:nvSpPr>
              <p:cNvPr id="96" name="Text Box 191">
                <a:extLst>
                  <a:ext uri="{FF2B5EF4-FFF2-40B4-BE49-F238E27FC236}">
                    <a16:creationId xmlns:a16="http://schemas.microsoft.com/office/drawing/2014/main" id="{BE0B33C0-E823-DF4A-9CD8-63EAD005BCB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728544" y="840316"/>
                <a:ext cx="2079672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0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+mn-lt"/>
                    <a:ea typeface="ＭＳ Ｐゴシック" panose="020B0600070205080204" pitchFamily="34" charset="-128"/>
                    <a:cs typeface="+mn-cs"/>
                  </a:rPr>
                  <a:t>subnet 223.1.7/24</a:t>
                </a:r>
              </a:p>
            </p:txBody>
          </p: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02A0B626-F390-4D4A-AF51-431DE14568C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0835" y="1102963"/>
                <a:ext cx="700005" cy="369376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18F4AFDD-E3C5-ED41-B6AB-FAA4C0538DA6}"/>
                </a:ext>
              </a:extLst>
            </p:cNvPr>
            <p:cNvGrpSpPr/>
            <p:nvPr/>
          </p:nvGrpSpPr>
          <p:grpSpPr>
            <a:xfrm>
              <a:off x="9262822" y="5019691"/>
              <a:ext cx="2763875" cy="616526"/>
              <a:chOff x="6090835" y="855813"/>
              <a:chExt cx="2763875" cy="616526"/>
            </a:xfrm>
          </p:grpSpPr>
          <p:sp>
            <p:nvSpPr>
              <p:cNvPr id="106" name="Text Box 191">
                <a:extLst>
                  <a:ext uri="{FF2B5EF4-FFF2-40B4-BE49-F238E27FC236}">
                    <a16:creationId xmlns:a16="http://schemas.microsoft.com/office/drawing/2014/main" id="{01FD5240-2EA2-0547-9E5A-DDECB3B6EBF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775038" y="855813"/>
                <a:ext cx="2079672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0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+mn-lt"/>
                    <a:ea typeface="ＭＳ Ｐゴシック" panose="020B0600070205080204" pitchFamily="34" charset="-128"/>
                    <a:cs typeface="+mn-cs"/>
                  </a:rPr>
                  <a:t>subnet 223.1.3/24</a:t>
                </a:r>
              </a:p>
            </p:txBody>
          </p: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E21AC0BF-50DA-6045-8CEE-DC950BF4CDD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0835" y="1102963"/>
                <a:ext cx="700005" cy="369376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C88727E-DE4C-2149-A9CB-D0081F154D0D}"/>
                </a:ext>
              </a:extLst>
            </p:cNvPr>
            <p:cNvGrpSpPr/>
            <p:nvPr/>
          </p:nvGrpSpPr>
          <p:grpSpPr>
            <a:xfrm>
              <a:off x="2970204" y="4924121"/>
              <a:ext cx="2681511" cy="616523"/>
              <a:chOff x="2350272" y="4955118"/>
              <a:chExt cx="2681511" cy="616523"/>
            </a:xfrm>
          </p:grpSpPr>
          <p:sp>
            <p:nvSpPr>
              <p:cNvPr id="109" name="Text Box 191">
                <a:extLst>
                  <a:ext uri="{FF2B5EF4-FFF2-40B4-BE49-F238E27FC236}">
                    <a16:creationId xmlns:a16="http://schemas.microsoft.com/office/drawing/2014/main" id="{A4D454C9-2377-2144-9568-DFFF47AB5F0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350272" y="4955118"/>
                <a:ext cx="2079672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0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+mn-lt"/>
                    <a:ea typeface="ＭＳ Ｐゴシック" panose="020B0600070205080204" pitchFamily="34" charset="-128"/>
                    <a:cs typeface="+mn-cs"/>
                  </a:rPr>
                  <a:t>subnet 223.1.2/24</a:t>
                </a:r>
              </a:p>
            </p:txBody>
          </p: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F83AE024-1D73-064A-BCF8-30317353ED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31778" y="5202265"/>
                <a:ext cx="700005" cy="369376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48E4C11D-BAC1-9542-9E0F-838420ECC0F9}"/>
                </a:ext>
              </a:extLst>
            </p:cNvPr>
            <p:cNvGrpSpPr/>
            <p:nvPr/>
          </p:nvGrpSpPr>
          <p:grpSpPr>
            <a:xfrm>
              <a:off x="4362467" y="3185728"/>
              <a:ext cx="2495532" cy="492537"/>
              <a:chOff x="2536251" y="5079104"/>
              <a:chExt cx="2495532" cy="492537"/>
            </a:xfrm>
          </p:grpSpPr>
          <p:sp>
            <p:nvSpPr>
              <p:cNvPr id="112" name="Text Box 191">
                <a:extLst>
                  <a:ext uri="{FF2B5EF4-FFF2-40B4-BE49-F238E27FC236}">
                    <a16:creationId xmlns:a16="http://schemas.microsoft.com/office/drawing/2014/main" id="{C1545E2A-91DA-6941-824C-18B5505C170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536251" y="5079104"/>
                <a:ext cx="2079672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0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+mn-lt"/>
                    <a:ea typeface="ＭＳ Ｐゴシック" panose="020B0600070205080204" pitchFamily="34" charset="-128"/>
                    <a:cs typeface="+mn-cs"/>
                  </a:rPr>
                  <a:t>subnet 223.1.9/24</a:t>
                </a:r>
              </a:p>
            </p:txBody>
          </p: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BDF0C53D-5034-4441-862A-8627EC8860A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59085" y="5349499"/>
                <a:ext cx="472698" cy="222142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2CB2CAF3-1397-8349-831B-5AFEFB9A7D54}"/>
                </a:ext>
              </a:extLst>
            </p:cNvPr>
            <p:cNvGrpSpPr/>
            <p:nvPr/>
          </p:nvGrpSpPr>
          <p:grpSpPr>
            <a:xfrm>
              <a:off x="6605504" y="4602997"/>
              <a:ext cx="2079672" cy="648084"/>
              <a:chOff x="1320582" y="5594888"/>
              <a:chExt cx="2079672" cy="648084"/>
            </a:xfrm>
          </p:grpSpPr>
          <p:sp>
            <p:nvSpPr>
              <p:cNvPr id="115" name="Text Box 191">
                <a:extLst>
                  <a:ext uri="{FF2B5EF4-FFF2-40B4-BE49-F238E27FC236}">
                    <a16:creationId xmlns:a16="http://schemas.microsoft.com/office/drawing/2014/main" id="{2DC2D22A-1CD2-634F-8976-C28F4B96CDB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320582" y="5842862"/>
                <a:ext cx="2079672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0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+mn-lt"/>
                    <a:ea typeface="ＭＳ Ｐゴシック" panose="020B0600070205080204" pitchFamily="34" charset="-128"/>
                    <a:cs typeface="+mn-cs"/>
                  </a:rPr>
                  <a:t>subnet 223.1.8/24</a:t>
                </a:r>
              </a:p>
            </p:txBody>
          </p: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33911C1C-F5CA-8741-A35F-BE8EE6DB2AE9}"/>
                  </a:ext>
                </a:extLst>
              </p:cNvPr>
              <p:cNvCxnSpPr/>
              <p:nvPr/>
            </p:nvCxnSpPr>
            <p:spPr>
              <a:xfrm flipV="1">
                <a:off x="2355742" y="5594888"/>
                <a:ext cx="0" cy="340963"/>
              </a:xfrm>
              <a:prstGeom prst="line">
                <a:avLst/>
              </a:prstGeom>
              <a:ln w="1905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816230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32174</TotalTime>
  <Words>3157</Words>
  <Application>Microsoft Macintosh PowerPoint</Application>
  <PresentationFormat>Widescreen</PresentationFormat>
  <Paragraphs>879</Paragraphs>
  <Slides>37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6" baseType="lpstr">
      <vt:lpstr>Arial</vt:lpstr>
      <vt:lpstr>Calibri</vt:lpstr>
      <vt:lpstr>Calibri Light</vt:lpstr>
      <vt:lpstr>Comic Sans MS</vt:lpstr>
      <vt:lpstr>Gill Sans MT</vt:lpstr>
      <vt:lpstr>Tahoma</vt:lpstr>
      <vt:lpstr>Times New Roman</vt:lpstr>
      <vt:lpstr>Wingdings</vt:lpstr>
      <vt:lpstr>Office Theme</vt:lpstr>
      <vt:lpstr>Network Layer: Data Plane</vt:lpstr>
      <vt:lpstr>Network Layer: Internet</vt:lpstr>
      <vt:lpstr>IP Datagram format</vt:lpstr>
      <vt:lpstr>IP addressing: introduction</vt:lpstr>
      <vt:lpstr>IP addressing: introduction</vt:lpstr>
      <vt:lpstr>IP addressing: introduction</vt:lpstr>
      <vt:lpstr>Subnets</vt:lpstr>
      <vt:lpstr>Subnets</vt:lpstr>
      <vt:lpstr>Subnets</vt:lpstr>
      <vt:lpstr>IP addressing: CIDR</vt:lpstr>
      <vt:lpstr>IP addresses: how to get one?</vt:lpstr>
      <vt:lpstr>DHCP: Dynamic Host Configuration Protocol</vt:lpstr>
      <vt:lpstr>DHCP client-server scenario</vt:lpstr>
      <vt:lpstr>DHCP client-server scenario</vt:lpstr>
      <vt:lpstr>DHCP: more than IP addresses</vt:lpstr>
      <vt:lpstr>DHCP: example</vt:lpstr>
      <vt:lpstr>DHCP: example</vt:lpstr>
      <vt:lpstr>IP addresses: how to get one?</vt:lpstr>
      <vt:lpstr>Hierarchical addressing: route aggregation</vt:lpstr>
      <vt:lpstr>Hierarchical addressing: more specific routes</vt:lpstr>
      <vt:lpstr>Hierarchical addressing: more specific routes</vt:lpstr>
      <vt:lpstr>IP addressing: last words ...</vt:lpstr>
      <vt:lpstr>Network Layer: Data Plane</vt:lpstr>
      <vt:lpstr>NAT: network address translation</vt:lpstr>
      <vt:lpstr>NAT: network address translation</vt:lpstr>
      <vt:lpstr>NAT: network address translation</vt:lpstr>
      <vt:lpstr>NAT: network address translation</vt:lpstr>
      <vt:lpstr>NAT: network address translation</vt:lpstr>
      <vt:lpstr>IPv6: motivation</vt:lpstr>
      <vt:lpstr>IPv6 datagram format</vt:lpstr>
      <vt:lpstr>Transition from IPv4 to IPv6</vt:lpstr>
      <vt:lpstr>Tunneling and encapsulation</vt:lpstr>
      <vt:lpstr>Tunneling and encapsulation</vt:lpstr>
      <vt:lpstr>Tunneling</vt:lpstr>
      <vt:lpstr>IPv6: adoption</vt:lpstr>
      <vt:lpstr>IPv6: adoption</vt:lpstr>
      <vt:lpstr>Network Layer: Data Plane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Kurose</dc:creator>
  <cp:lastModifiedBy>James Kurose</cp:lastModifiedBy>
  <cp:revision>652</cp:revision>
  <dcterms:created xsi:type="dcterms:W3CDTF">2020-01-18T07:24:59Z</dcterms:created>
  <dcterms:modified xsi:type="dcterms:W3CDTF">2020-05-19T12:27:36Z</dcterms:modified>
</cp:coreProperties>
</file>

<file path=docProps/thumbnail.jpeg>
</file>